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1.xml" ContentType="application/vnd.openxmlformats-officedocument.presentationml.notesSlide+xml"/>
  <Override PartName="/ppt/tags/tag53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7"/>
  </p:notesMasterIdLst>
  <p:sldIdLst>
    <p:sldId id="2147478453" r:id="rId5"/>
    <p:sldId id="2147478454" r:id="rId6"/>
  </p:sldIdLst>
  <p:sldSz cx="12192000" cy="6858000"/>
  <p:notesSz cx="6858000" cy="91440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artographie temps de déplacement" id="{3F3E8AEC-38D8-49E4-873B-674E0190B659}">
          <p14:sldIdLst>
            <p14:sldId id="2147478453"/>
            <p14:sldId id="214747845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E7F4FF"/>
    <a:srgbClr val="8C8D89"/>
    <a:srgbClr val="0075CC"/>
    <a:srgbClr val="EEEEEE"/>
    <a:srgbClr val="FFFFFF"/>
    <a:srgbClr val="000000"/>
    <a:srgbClr val="998B71"/>
    <a:srgbClr val="855043"/>
    <a:srgbClr val="9897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03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5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F4AE88-198A-4D7B-8BE7-72D1154EE728}" type="datetimeFigureOut">
              <a:rPr lang="en-US" smtClean="0"/>
              <a:t>9/12/2023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F6FC77-A7A0-43BF-89D6-898E54CA67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504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0800" y="274638"/>
            <a:ext cx="4733925" cy="26622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6E8A87-18DA-4CCE-A8C2-BDBC489258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raphik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raphi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6118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0800" y="274638"/>
            <a:ext cx="4733925" cy="26622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6E8A87-18DA-4CCE-A8C2-BDBC489258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raphik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raphi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7611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Opt 3">
    <p:bg>
      <p:bgPr>
        <a:solidFill>
          <a:srgbClr val="4600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58" name="Picture 2" descr="Die Digitalisierungswelle surfen - Unsere ÖBB">
            <a:extLst>
              <a:ext uri="{FF2B5EF4-FFF2-40B4-BE49-F238E27FC236}">
                <a16:creationId xmlns:a16="http://schemas.microsoft.com/office/drawing/2014/main" id="{2CC52C96-C3B1-43C4-A03D-2C0777D4296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855CC2C-62EA-45C2-A781-3C9286AFCF02}"/>
              </a:ext>
            </a:extLst>
          </p:cNvPr>
          <p:cNvSpPr/>
          <p:nvPr userDrawn="1"/>
        </p:nvSpPr>
        <p:spPr>
          <a:xfrm>
            <a:off x="0" y="3641594"/>
            <a:ext cx="8720666" cy="2402367"/>
          </a:xfrm>
          <a:custGeom>
            <a:avLst/>
            <a:gdLst>
              <a:gd name="connsiteX0" fmla="*/ 0 w 12192000"/>
              <a:gd name="connsiteY0" fmla="*/ 0 h 2402367"/>
              <a:gd name="connsiteX1" fmla="*/ 12192000 w 12192000"/>
              <a:gd name="connsiteY1" fmla="*/ 0 h 2402367"/>
              <a:gd name="connsiteX2" fmla="*/ 12192000 w 12192000"/>
              <a:gd name="connsiteY2" fmla="*/ 2402367 h 2402367"/>
              <a:gd name="connsiteX3" fmla="*/ 0 w 12192000"/>
              <a:gd name="connsiteY3" fmla="*/ 2402367 h 2402367"/>
              <a:gd name="connsiteX4" fmla="*/ 0 w 12192000"/>
              <a:gd name="connsiteY4" fmla="*/ 0 h 2402367"/>
              <a:gd name="connsiteX0" fmla="*/ 0 w 12192000"/>
              <a:gd name="connsiteY0" fmla="*/ 0 h 2402367"/>
              <a:gd name="connsiteX1" fmla="*/ 12192000 w 12192000"/>
              <a:gd name="connsiteY1" fmla="*/ 0 h 2402367"/>
              <a:gd name="connsiteX2" fmla="*/ 7416800 w 12192000"/>
              <a:gd name="connsiteY2" fmla="*/ 2402367 h 2402367"/>
              <a:gd name="connsiteX3" fmla="*/ 0 w 12192000"/>
              <a:gd name="connsiteY3" fmla="*/ 2402367 h 2402367"/>
              <a:gd name="connsiteX4" fmla="*/ 0 w 12192000"/>
              <a:gd name="connsiteY4" fmla="*/ 0 h 2402367"/>
              <a:gd name="connsiteX0" fmla="*/ 0 w 12192000"/>
              <a:gd name="connsiteY0" fmla="*/ 0 h 2402367"/>
              <a:gd name="connsiteX1" fmla="*/ 12192000 w 12192000"/>
              <a:gd name="connsiteY1" fmla="*/ 0 h 2402367"/>
              <a:gd name="connsiteX2" fmla="*/ 6265334 w 12192000"/>
              <a:gd name="connsiteY2" fmla="*/ 2402367 h 2402367"/>
              <a:gd name="connsiteX3" fmla="*/ 0 w 12192000"/>
              <a:gd name="connsiteY3" fmla="*/ 2402367 h 2402367"/>
              <a:gd name="connsiteX4" fmla="*/ 0 w 12192000"/>
              <a:gd name="connsiteY4" fmla="*/ 0 h 2402367"/>
              <a:gd name="connsiteX0" fmla="*/ 0 w 8720666"/>
              <a:gd name="connsiteY0" fmla="*/ 0 h 2402367"/>
              <a:gd name="connsiteX1" fmla="*/ 8720666 w 8720666"/>
              <a:gd name="connsiteY1" fmla="*/ 8467 h 2402367"/>
              <a:gd name="connsiteX2" fmla="*/ 6265334 w 8720666"/>
              <a:gd name="connsiteY2" fmla="*/ 2402367 h 2402367"/>
              <a:gd name="connsiteX3" fmla="*/ 0 w 8720666"/>
              <a:gd name="connsiteY3" fmla="*/ 2402367 h 2402367"/>
              <a:gd name="connsiteX4" fmla="*/ 0 w 8720666"/>
              <a:gd name="connsiteY4" fmla="*/ 0 h 2402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0666" h="2402367">
                <a:moveTo>
                  <a:pt x="0" y="0"/>
                </a:moveTo>
                <a:lnTo>
                  <a:pt x="8720666" y="8467"/>
                </a:lnTo>
                <a:lnTo>
                  <a:pt x="6265334" y="2402367"/>
                </a:lnTo>
                <a:lnTo>
                  <a:pt x="0" y="2402367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4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53A2E450-7AB2-4757-BD17-72C7034E85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3170" y="3641594"/>
            <a:ext cx="8116882" cy="1087186"/>
          </a:xfrm>
        </p:spPr>
        <p:txBody>
          <a:bodyPr wrap="square" anchor="b">
            <a:normAutofit/>
          </a:bodyPr>
          <a:lstStyle>
            <a:lvl1pPr>
              <a:lnSpc>
                <a:spcPct val="85000"/>
              </a:lnSpc>
              <a:spcBef>
                <a:spcPts val="0"/>
              </a:spcBef>
              <a:defRPr sz="3199"/>
            </a:lvl1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2570281E-0CB6-4ED1-B31F-A6053AC9C44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2645" y="4994395"/>
            <a:ext cx="8116882" cy="645895"/>
          </a:xfrm>
        </p:spPr>
        <p:txBody>
          <a:bodyPr wrap="square" anchor="t">
            <a:normAutofit/>
          </a:bodyPr>
          <a:lstStyle>
            <a:lvl1pPr>
              <a:lnSpc>
                <a:spcPct val="85000"/>
              </a:lnSpc>
              <a:spcBef>
                <a:spcPts val="0"/>
              </a:spcBef>
              <a:defRPr sz="2000"/>
            </a:lvl1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6992F42C-6CCE-4824-A925-C759EF1AF4B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3170" y="427740"/>
            <a:ext cx="8116882" cy="2904051"/>
          </a:xfrm>
        </p:spPr>
        <p:txBody>
          <a:bodyPr wrap="square" anchor="b">
            <a:normAutofit/>
          </a:bodyPr>
          <a:lstStyle>
            <a:lvl1pPr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defRPr lang="en-US" sz="7199" b="1" i="0" kern="1200" dirty="0">
                <a:solidFill>
                  <a:schemeClr val="tx1"/>
                </a:solidFill>
                <a:latin typeface="+mj-lt"/>
                <a:ea typeface="Roboto" panose="02000000000000000000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Insert</a:t>
            </a:r>
          </a:p>
          <a:p>
            <a:pPr lvl="0"/>
            <a:r>
              <a:rPr lang="fr-FR"/>
              <a:t>Headers</a:t>
            </a:r>
          </a:p>
        </p:txBody>
      </p:sp>
      <p:sp>
        <p:nvSpPr>
          <p:cNvPr id="14" name="Rectangle 1">
            <a:extLst>
              <a:ext uri="{FF2B5EF4-FFF2-40B4-BE49-F238E27FC236}">
                <a16:creationId xmlns:a16="http://schemas.microsoft.com/office/drawing/2014/main" id="{6A38B9FC-38D6-4504-B7EE-0E368D84C7A2}"/>
              </a:ext>
            </a:extLst>
          </p:cNvPr>
          <p:cNvSpPr/>
          <p:nvPr userDrawn="1"/>
        </p:nvSpPr>
        <p:spPr>
          <a:xfrm flipH="1">
            <a:off x="6405178" y="3641594"/>
            <a:ext cx="5786821" cy="2402367"/>
          </a:xfrm>
          <a:custGeom>
            <a:avLst/>
            <a:gdLst>
              <a:gd name="connsiteX0" fmla="*/ 0 w 12192000"/>
              <a:gd name="connsiteY0" fmla="*/ 0 h 2402367"/>
              <a:gd name="connsiteX1" fmla="*/ 12192000 w 12192000"/>
              <a:gd name="connsiteY1" fmla="*/ 0 h 2402367"/>
              <a:gd name="connsiteX2" fmla="*/ 12192000 w 12192000"/>
              <a:gd name="connsiteY2" fmla="*/ 2402367 h 2402367"/>
              <a:gd name="connsiteX3" fmla="*/ 0 w 12192000"/>
              <a:gd name="connsiteY3" fmla="*/ 2402367 h 2402367"/>
              <a:gd name="connsiteX4" fmla="*/ 0 w 12192000"/>
              <a:gd name="connsiteY4" fmla="*/ 0 h 2402367"/>
              <a:gd name="connsiteX0" fmla="*/ 0 w 12192000"/>
              <a:gd name="connsiteY0" fmla="*/ 0 h 2402367"/>
              <a:gd name="connsiteX1" fmla="*/ 12192000 w 12192000"/>
              <a:gd name="connsiteY1" fmla="*/ 0 h 2402367"/>
              <a:gd name="connsiteX2" fmla="*/ 7416800 w 12192000"/>
              <a:gd name="connsiteY2" fmla="*/ 2402367 h 2402367"/>
              <a:gd name="connsiteX3" fmla="*/ 0 w 12192000"/>
              <a:gd name="connsiteY3" fmla="*/ 2402367 h 2402367"/>
              <a:gd name="connsiteX4" fmla="*/ 0 w 12192000"/>
              <a:gd name="connsiteY4" fmla="*/ 0 h 2402367"/>
              <a:gd name="connsiteX0" fmla="*/ 0 w 12192000"/>
              <a:gd name="connsiteY0" fmla="*/ 0 h 2402367"/>
              <a:gd name="connsiteX1" fmla="*/ 12192000 w 12192000"/>
              <a:gd name="connsiteY1" fmla="*/ 0 h 2402367"/>
              <a:gd name="connsiteX2" fmla="*/ 6265334 w 12192000"/>
              <a:gd name="connsiteY2" fmla="*/ 2402367 h 2402367"/>
              <a:gd name="connsiteX3" fmla="*/ 0 w 12192000"/>
              <a:gd name="connsiteY3" fmla="*/ 2402367 h 2402367"/>
              <a:gd name="connsiteX4" fmla="*/ 0 w 12192000"/>
              <a:gd name="connsiteY4" fmla="*/ 0 h 2402367"/>
              <a:gd name="connsiteX0" fmla="*/ 0 w 8720666"/>
              <a:gd name="connsiteY0" fmla="*/ 0 h 2402367"/>
              <a:gd name="connsiteX1" fmla="*/ 8720666 w 8720666"/>
              <a:gd name="connsiteY1" fmla="*/ 8467 h 2402367"/>
              <a:gd name="connsiteX2" fmla="*/ 6265334 w 8720666"/>
              <a:gd name="connsiteY2" fmla="*/ 2402367 h 2402367"/>
              <a:gd name="connsiteX3" fmla="*/ 0 w 8720666"/>
              <a:gd name="connsiteY3" fmla="*/ 2402367 h 2402367"/>
              <a:gd name="connsiteX4" fmla="*/ 0 w 8720666"/>
              <a:gd name="connsiteY4" fmla="*/ 0 h 2402367"/>
              <a:gd name="connsiteX0" fmla="*/ 0 w 15168661"/>
              <a:gd name="connsiteY0" fmla="*/ 0 h 2402367"/>
              <a:gd name="connsiteX1" fmla="*/ 8720666 w 15168661"/>
              <a:gd name="connsiteY1" fmla="*/ 8467 h 2402367"/>
              <a:gd name="connsiteX2" fmla="*/ 15168661 w 15168661"/>
              <a:gd name="connsiteY2" fmla="*/ 2376967 h 2402367"/>
              <a:gd name="connsiteX3" fmla="*/ 0 w 15168661"/>
              <a:gd name="connsiteY3" fmla="*/ 2402367 h 2402367"/>
              <a:gd name="connsiteX4" fmla="*/ 0 w 15168661"/>
              <a:gd name="connsiteY4" fmla="*/ 0 h 2402367"/>
              <a:gd name="connsiteX0" fmla="*/ 0 w 16314397"/>
              <a:gd name="connsiteY0" fmla="*/ 0 h 2402367"/>
              <a:gd name="connsiteX1" fmla="*/ 8720666 w 16314397"/>
              <a:gd name="connsiteY1" fmla="*/ 8467 h 2402367"/>
              <a:gd name="connsiteX2" fmla="*/ 16314397 w 16314397"/>
              <a:gd name="connsiteY2" fmla="*/ 2397287 h 2402367"/>
              <a:gd name="connsiteX3" fmla="*/ 0 w 16314397"/>
              <a:gd name="connsiteY3" fmla="*/ 2402367 h 2402367"/>
              <a:gd name="connsiteX4" fmla="*/ 0 w 16314397"/>
              <a:gd name="connsiteY4" fmla="*/ 0 h 2402367"/>
              <a:gd name="connsiteX0" fmla="*/ 0 w 16314397"/>
              <a:gd name="connsiteY0" fmla="*/ 0 h 2402367"/>
              <a:gd name="connsiteX1" fmla="*/ 9350821 w 16314397"/>
              <a:gd name="connsiteY1" fmla="*/ 8467 h 2402367"/>
              <a:gd name="connsiteX2" fmla="*/ 16314397 w 16314397"/>
              <a:gd name="connsiteY2" fmla="*/ 2397287 h 2402367"/>
              <a:gd name="connsiteX3" fmla="*/ 0 w 16314397"/>
              <a:gd name="connsiteY3" fmla="*/ 2402367 h 2402367"/>
              <a:gd name="connsiteX4" fmla="*/ 0 w 16314397"/>
              <a:gd name="connsiteY4" fmla="*/ 0 h 2402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14397" h="2402367">
                <a:moveTo>
                  <a:pt x="0" y="0"/>
                </a:moveTo>
                <a:lnTo>
                  <a:pt x="9350821" y="8467"/>
                </a:lnTo>
                <a:lnTo>
                  <a:pt x="16314397" y="2397287"/>
                </a:lnTo>
                <a:lnTo>
                  <a:pt x="0" y="2402367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4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98763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  <p15:guide id="3" pos="602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Title with Sub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6ADD3D0-1D2B-4AC5-BA58-F6A09445C4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3117" y="157091"/>
            <a:ext cx="11430000" cy="726439"/>
          </a:xfrm>
          <a:prstGeom prst="rect">
            <a:avLst/>
          </a:prstGeom>
        </p:spPr>
        <p:txBody>
          <a:bodyPr tIns="0">
            <a:normAutofit/>
          </a:bodyPr>
          <a:lstStyle>
            <a:lvl1pPr>
              <a:lnSpc>
                <a:spcPct val="80000"/>
              </a:lnSpc>
              <a:defRPr sz="2800"/>
            </a:lvl1pPr>
          </a:lstStyle>
          <a:p>
            <a:r>
              <a:rPr lang="fr-FR"/>
              <a:t>INSERT MAIN TITLE AT 36PT MIN 30PT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695C671-6AF4-47E9-8B7E-4375BC7860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3116" y="720548"/>
            <a:ext cx="11429999" cy="300566"/>
          </a:xfrm>
        </p:spPr>
        <p:txBody>
          <a:bodyPr>
            <a:normAutofit/>
          </a:bodyPr>
          <a:lstStyle>
            <a:lvl1pPr marL="0" indent="0"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1800" b="0" kern="1200" cap="none" baseline="0" dirty="0">
                <a:solidFill>
                  <a:srgbClr val="5C2D9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Insert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583314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pt 4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6184E67-DF8B-42A1-9DEB-B5EE9E95CB1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50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0BC0154-8F01-45CA-849D-34E3AE00CF0F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9554578" y="5833249"/>
            <a:ext cx="2256422" cy="605651"/>
            <a:chOff x="9638475" y="1219200"/>
            <a:chExt cx="1389888" cy="373063"/>
          </a:xfrm>
          <a:effectLst/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AE479CA-D694-4F45-BD11-38BE36BB33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38475" y="1372165"/>
              <a:ext cx="1389888" cy="220098"/>
            </a:xfrm>
            <a:prstGeom prst="rect">
              <a:avLst/>
            </a:prstGeom>
          </p:spPr>
        </p:pic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86BA3475-6F51-4B12-8741-D94FF0367C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8925" y="1219200"/>
              <a:ext cx="136525" cy="147638"/>
            </a:xfrm>
            <a:custGeom>
              <a:avLst/>
              <a:gdLst>
                <a:gd name="T0" fmla="*/ 0 w 86"/>
                <a:gd name="T1" fmla="*/ 66 h 93"/>
                <a:gd name="T2" fmla="*/ 50 w 86"/>
                <a:gd name="T3" fmla="*/ 47 h 93"/>
                <a:gd name="T4" fmla="*/ 0 w 86"/>
                <a:gd name="T5" fmla="*/ 27 h 93"/>
                <a:gd name="T6" fmla="*/ 0 w 86"/>
                <a:gd name="T7" fmla="*/ 0 h 93"/>
                <a:gd name="T8" fmla="*/ 86 w 86"/>
                <a:gd name="T9" fmla="*/ 35 h 93"/>
                <a:gd name="T10" fmla="*/ 86 w 86"/>
                <a:gd name="T11" fmla="*/ 57 h 93"/>
                <a:gd name="T12" fmla="*/ 0 w 86"/>
                <a:gd name="T13" fmla="*/ 93 h 93"/>
                <a:gd name="T14" fmla="*/ 0 w 86"/>
                <a:gd name="T15" fmla="*/ 6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93">
                  <a:moveTo>
                    <a:pt x="0" y="66"/>
                  </a:moveTo>
                  <a:lnTo>
                    <a:pt x="50" y="47"/>
                  </a:lnTo>
                  <a:lnTo>
                    <a:pt x="0" y="27"/>
                  </a:lnTo>
                  <a:lnTo>
                    <a:pt x="0" y="0"/>
                  </a:lnTo>
                  <a:lnTo>
                    <a:pt x="86" y="35"/>
                  </a:lnTo>
                  <a:lnTo>
                    <a:pt x="86" y="57"/>
                  </a:lnTo>
                  <a:lnTo>
                    <a:pt x="0" y="93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C91AB612-3710-45D4-9355-B422D880C8A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1000" y="2903537"/>
            <a:ext cx="11430000" cy="969963"/>
          </a:xfrm>
          <a:prstGeom prst="rect">
            <a:avLst/>
          </a:prstGeom>
        </p:spPr>
        <p:txBody>
          <a:bodyPr tIns="0" bIns="0" anchor="ctr">
            <a:normAutofit/>
          </a:bodyPr>
          <a:lstStyle>
            <a:lvl1pPr algn="ctr">
              <a:lnSpc>
                <a:spcPct val="80000"/>
              </a:lnSpc>
              <a:defRPr sz="3600" cap="none">
                <a:solidFill>
                  <a:schemeClr val="bg1"/>
                </a:solidFill>
              </a:defRPr>
            </a:lvl1pPr>
            <a:lvl2pPr>
              <a:defRPr sz="6000"/>
            </a:lvl2pPr>
            <a:lvl3pPr>
              <a:defRPr sz="6000"/>
            </a:lvl3pPr>
            <a:lvl4pPr>
              <a:defRPr sz="6000"/>
            </a:lvl4pPr>
            <a:lvl5pPr>
              <a:defRPr sz="6000"/>
            </a:lvl5pPr>
          </a:lstStyle>
          <a:p>
            <a:pPr lvl="0"/>
            <a:r>
              <a:rPr lang="fr-FR"/>
              <a:t>Insert title at 36pt, min 30pt</a:t>
            </a:r>
          </a:p>
        </p:txBody>
      </p:sp>
    </p:spTree>
    <p:extLst>
      <p:ext uri="{BB962C8B-B14F-4D97-AF65-F5344CB8AC3E}">
        <p14:creationId xmlns:p14="http://schemas.microsoft.com/office/powerpoint/2010/main" val="25796767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copyrig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4226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urple blank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Acc_MobilityBLACK" hidden="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4827" y="541385"/>
            <a:ext cx="3430214" cy="527557"/>
          </a:xfrm>
          <a:prstGeom prst="rect">
            <a:avLst/>
          </a:prstGeom>
        </p:spPr>
      </p:pic>
      <p:pic>
        <p:nvPicPr>
          <p:cNvPr id="13" name="Acc_InteractiveBLACK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4486" y="551413"/>
            <a:ext cx="3443260" cy="518866"/>
          </a:xfrm>
          <a:prstGeom prst="rect">
            <a:avLst/>
          </a:prstGeom>
        </p:spPr>
      </p:pic>
      <p:pic>
        <p:nvPicPr>
          <p:cNvPr id="14" name="Acc_AnalyticsBLACK" hidden="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6099" y="541708"/>
            <a:ext cx="3428941" cy="528482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AE52F0F-9640-4CB2-AD46-997888157E2F}"/>
              </a:ext>
            </a:extLst>
          </p:cNvPr>
          <p:cNvSpPr txBox="1">
            <a:spLocks/>
          </p:cNvSpPr>
          <p:nvPr userDrawn="1"/>
        </p:nvSpPr>
        <p:spPr>
          <a:xfrm>
            <a:off x="283635" y="6519009"/>
            <a:ext cx="5714999" cy="2063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alpha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chemeClr val="bg1">
                    <a:alpha val="40000"/>
                  </a:schemeClr>
                </a:solidFill>
              </a:rPr>
              <a:t>Copyright © 2020 Accenture. All rights reserved.</a:t>
            </a:r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0889F5AE-FCDF-4352-87A4-A74A5A9208E8}"/>
              </a:ext>
            </a:extLst>
          </p:cNvPr>
          <p:cNvSpPr txBox="1">
            <a:spLocks/>
          </p:cNvSpPr>
          <p:nvPr userDrawn="1"/>
        </p:nvSpPr>
        <p:spPr>
          <a:xfrm>
            <a:off x="11525255" y="6519009"/>
            <a:ext cx="385711" cy="2063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alpha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F9AC08D-23A9-440E-BCB9-AA1E9877CC38}" type="slidenum">
              <a:rPr lang="fr-FR" smtClean="0">
                <a:solidFill>
                  <a:schemeClr val="bg1">
                    <a:alpha val="40000"/>
                  </a:schemeClr>
                </a:solidFill>
              </a:rPr>
              <a:pPr algn="r"/>
              <a:t>‹#›</a:t>
            </a:fld>
            <a:endParaRPr lang="fr-FR">
              <a:solidFill>
                <a:schemeClr val="bg1">
                  <a:alpha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994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968">
          <p15:clr>
            <a:srgbClr val="5ACBF0"/>
          </p15:clr>
        </p15:guide>
        <p15:guide id="2" pos="709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80999" y="381000"/>
            <a:ext cx="11430001" cy="460830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25385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Title Only w/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">
            <a:extLst>
              <a:ext uri="{FF2B5EF4-FFF2-40B4-BE49-F238E27FC236}">
                <a16:creationId xmlns:a16="http://schemas.microsoft.com/office/drawing/2014/main" id="{ADA27662-0458-48EE-BA0D-FDBA1DD392D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34801" y="710073"/>
            <a:ext cx="11509427" cy="422405"/>
          </a:xfrm>
          <a:prstGeom prst="rect">
            <a:avLst/>
          </a:prstGeom>
        </p:spPr>
        <p:txBody>
          <a:bodyPr wrap="square" tIns="144000">
            <a:spAutoFit/>
          </a:bodyPr>
          <a:lstStyle>
            <a:lvl1pPr marL="0" marR="0" indent="0" algn="l" defTabSz="17210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lang="en-US" sz="1800" b="1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17210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/>
              <a:t>Insert subtitle here at 24pt, align to the baseline of the title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E9E677-7C6B-462C-9193-311E902B7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600" y="326232"/>
            <a:ext cx="11511600" cy="383842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08299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9582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64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3.xml"/><Relationship Id="rId5" Type="http://schemas.openxmlformats.org/officeDocument/2006/relationships/slideLayout" Target="../slideLayouts/slideLayout5.xml"/><Relationship Id="rId10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5E11FC7-C22D-4A29-A361-AE4934B24D9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81736992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2" imgW="360" imgH="360" progId="TCLayout.ActiveDocument.1">
                  <p:embed/>
                </p:oleObj>
              </mc:Choice>
              <mc:Fallback>
                <p:oleObj name="think-cell Slide" r:id="rId12" imgW="360" imgH="36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5E11FC7-C22D-4A29-A361-AE4934B24D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5A8BFAD5-CA8F-46C5-8C20-E286D1DA4B69}"/>
              </a:ext>
            </a:extLst>
          </p:cNvPr>
          <p:cNvSpPr/>
          <p:nvPr userDrawn="1">
            <p:custDataLst>
              <p:tags r:id="rId11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fr-FR" sz="3600" b="1" i="0" baseline="0">
              <a:latin typeface="Graphik" panose="020B0503030202060203" pitchFamily="34" charset="0"/>
              <a:ea typeface="+mj-ea"/>
              <a:cs typeface="+mj-cs"/>
              <a:sym typeface="Graphik" panose="020B0503030202060203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145467"/>
            <a:ext cx="11430000" cy="983263"/>
          </a:xfrm>
          <a:prstGeom prst="rect">
            <a:avLst/>
          </a:prstGeom>
        </p:spPr>
        <p:txBody>
          <a:bodyPr vert="horz" lIns="0" tIns="45720" rIns="0" bIns="0" rtlCol="0" anchor="t" anchorCtr="0">
            <a:noAutofit/>
          </a:bodyPr>
          <a:lstStyle/>
          <a:p>
            <a:r>
              <a:rPr kumimoji="0" lang="fr-FR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Insert main </a:t>
            </a:r>
            <a:r>
              <a:rPr kumimoji="0" lang="fr-FR" sz="3600" b="1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title</a:t>
            </a:r>
            <a:r>
              <a:rPr kumimoji="0" lang="fr-FR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at 36pt, min 30pt</a:t>
            </a:r>
            <a:endParaRPr lang="fr-FR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34CD17C-3ACE-4AE0-A6C5-F90D44EA72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371601"/>
            <a:ext cx="11430000" cy="4805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Click to </a:t>
            </a:r>
            <a:r>
              <a:rPr lang="fr-FR" err="1"/>
              <a:t>edit</a:t>
            </a:r>
            <a:r>
              <a:rPr lang="fr-FR"/>
              <a:t> Master </a:t>
            </a:r>
            <a:r>
              <a:rPr lang="fr-FR" err="1"/>
              <a:t>text</a:t>
            </a:r>
            <a:r>
              <a:rPr lang="fr-FR"/>
              <a:t> styles</a:t>
            </a:r>
          </a:p>
          <a:p>
            <a:pPr lvl="1"/>
            <a:r>
              <a:rPr lang="fr-FR"/>
              <a:t>Second </a:t>
            </a:r>
            <a:r>
              <a:rPr lang="fr-FR" err="1"/>
              <a:t>level</a:t>
            </a:r>
            <a:endParaRPr lang="fr-FR"/>
          </a:p>
          <a:p>
            <a:pPr lvl="2"/>
            <a:r>
              <a:rPr lang="fr-FR" err="1"/>
              <a:t>Third</a:t>
            </a:r>
            <a:r>
              <a:rPr lang="fr-FR"/>
              <a:t> </a:t>
            </a:r>
            <a:r>
              <a:rPr lang="fr-FR" err="1"/>
              <a:t>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3315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dt="0"/>
  <p:txStyles>
    <p:titleStyle>
      <a:lvl1pPr marL="0" indent="0" algn="l" defTabSz="914377" rtl="0" eaLnBrk="1" latinLnBrk="0" hangingPunct="1">
        <a:lnSpc>
          <a:spcPct val="80000"/>
        </a:lnSpc>
        <a:spcBef>
          <a:spcPct val="0"/>
        </a:spcBef>
        <a:buNone/>
        <a:defRPr sz="36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100000"/>
        </a:lnSpc>
        <a:spcBef>
          <a:spcPts val="1200"/>
        </a:spcBef>
        <a:spcAft>
          <a:spcPts val="1200"/>
        </a:spcAft>
        <a:buFont typeface="Arial" panose="020B0604020202020204" pitchFamily="34" charset="0"/>
        <a:buNone/>
        <a:defRPr sz="2800" b="1" kern="1200" cap="none" baseline="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377" rtl="0" eaLnBrk="1" latinLnBrk="0" hangingPunct="1">
        <a:lnSpc>
          <a:spcPct val="100000"/>
        </a:lnSpc>
        <a:spcBef>
          <a:spcPts val="1200"/>
        </a:spcBef>
        <a:spcAft>
          <a:spcPts val="1200"/>
        </a:spcAft>
        <a:buFont typeface="Arial" panose="020B0604020202020204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80975" indent="-180975" algn="l" defTabSz="914377" rtl="0" eaLnBrk="1" latinLnBrk="0" hangingPunct="1">
        <a:lnSpc>
          <a:spcPct val="100000"/>
        </a:lnSpc>
        <a:spcBef>
          <a:spcPts val="120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73034" indent="-169858" algn="l" defTabSz="914377" rtl="0" eaLnBrk="1" latinLnBrk="0" hangingPunct="1">
        <a:lnSpc>
          <a:spcPct val="11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346066" indent="-177796" algn="l" defTabSz="914377" rtl="0" eaLnBrk="1" latinLnBrk="0" hangingPunct="1">
        <a:lnSpc>
          <a:spcPct val="110000"/>
        </a:lnSpc>
        <a:spcBef>
          <a:spcPts val="0"/>
        </a:spcBef>
        <a:spcAft>
          <a:spcPts val="0"/>
        </a:spcAft>
        <a:buFont typeface="Graphik" panose="020B0503030202060203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512750" indent="-17303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914377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None/>
        <a:defRPr sz="1200" b="1" kern="1200" cap="all" baseline="0">
          <a:solidFill>
            <a:schemeClr val="tx1"/>
          </a:solidFill>
          <a:latin typeface="+mj-lt"/>
          <a:ea typeface="+mn-ea"/>
          <a:cs typeface="+mn-cs"/>
        </a:defRPr>
      </a:lvl7pPr>
      <a:lvl8pPr marL="0" indent="0" algn="l" defTabSz="914377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377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224">
          <p15:clr>
            <a:srgbClr val="F26B43"/>
          </p15:clr>
        </p15:guide>
        <p15:guide id="2" pos="5640">
          <p15:clr>
            <a:srgbClr val="F26B43"/>
          </p15:clr>
        </p15:guide>
        <p15:guide id="4">
          <p15:clr>
            <a:srgbClr val="F26B43"/>
          </p15:clr>
        </p15:guide>
        <p15:guide id="5" orient="horz" pos="240">
          <p15:clr>
            <a:srgbClr val="F26B43"/>
          </p15:clr>
        </p15:guide>
        <p15:guide id="6" orient="horz">
          <p15:clr>
            <a:srgbClr val="F26B43"/>
          </p15:clr>
        </p15:guide>
        <p15:guide id="7" pos="7680">
          <p15:clr>
            <a:srgbClr val="F26B43"/>
          </p15:clr>
        </p15:guide>
        <p15:guide id="9" pos="240">
          <p15:clr>
            <a:srgbClr val="F26B43"/>
          </p15:clr>
        </p15:guide>
        <p15:guide id="10" orient="horz" pos="4224">
          <p15:clr>
            <a:srgbClr val="F26B43"/>
          </p15:clr>
        </p15:guide>
        <p15:guide id="11" pos="3840">
          <p15:clr>
            <a:srgbClr val="F26B43"/>
          </p15:clr>
        </p15:guide>
        <p15:guide id="13" pos="2040">
          <p15:clr>
            <a:srgbClr val="F26B43"/>
          </p15:clr>
        </p15:guide>
        <p15:guide id="14" pos="7440">
          <p15:clr>
            <a:srgbClr val="F26B43"/>
          </p15:clr>
        </p15:guide>
        <p15:guide id="15" orient="horz" pos="2232">
          <p15:clr>
            <a:srgbClr val="F26B43"/>
          </p15:clr>
        </p15:guide>
        <p15:guide id="16" orient="horz" pos="3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16.xml"/><Relationship Id="rId18" Type="http://schemas.openxmlformats.org/officeDocument/2006/relationships/tags" Target="../tags/tag21.xml"/><Relationship Id="rId26" Type="http://schemas.openxmlformats.org/officeDocument/2006/relationships/tags" Target="../tags/tag29.xml"/><Relationship Id="rId39" Type="http://schemas.openxmlformats.org/officeDocument/2006/relationships/tags" Target="../tags/tag42.xml"/><Relationship Id="rId21" Type="http://schemas.openxmlformats.org/officeDocument/2006/relationships/tags" Target="../tags/tag24.xml"/><Relationship Id="rId34" Type="http://schemas.openxmlformats.org/officeDocument/2006/relationships/tags" Target="../tags/tag37.xml"/><Relationship Id="rId42" Type="http://schemas.openxmlformats.org/officeDocument/2006/relationships/tags" Target="../tags/tag45.xml"/><Relationship Id="rId47" Type="http://schemas.openxmlformats.org/officeDocument/2006/relationships/tags" Target="../tags/tag50.xml"/><Relationship Id="rId50" Type="http://schemas.openxmlformats.org/officeDocument/2006/relationships/slideLayout" Target="../slideLayouts/slideLayout8.xml"/><Relationship Id="rId55" Type="http://schemas.openxmlformats.org/officeDocument/2006/relationships/image" Target="../media/image9.png"/><Relationship Id="rId7" Type="http://schemas.openxmlformats.org/officeDocument/2006/relationships/tags" Target="../tags/tag10.xml"/><Relationship Id="rId2" Type="http://schemas.openxmlformats.org/officeDocument/2006/relationships/tags" Target="../tags/tag5.xml"/><Relationship Id="rId16" Type="http://schemas.openxmlformats.org/officeDocument/2006/relationships/tags" Target="../tags/tag19.xml"/><Relationship Id="rId29" Type="http://schemas.openxmlformats.org/officeDocument/2006/relationships/tags" Target="../tags/tag32.xml"/><Relationship Id="rId11" Type="http://schemas.openxmlformats.org/officeDocument/2006/relationships/tags" Target="../tags/tag14.xml"/><Relationship Id="rId24" Type="http://schemas.openxmlformats.org/officeDocument/2006/relationships/tags" Target="../tags/tag27.xml"/><Relationship Id="rId32" Type="http://schemas.openxmlformats.org/officeDocument/2006/relationships/tags" Target="../tags/tag35.xml"/><Relationship Id="rId37" Type="http://schemas.openxmlformats.org/officeDocument/2006/relationships/tags" Target="../tags/tag40.xml"/><Relationship Id="rId40" Type="http://schemas.openxmlformats.org/officeDocument/2006/relationships/tags" Target="../tags/tag43.xml"/><Relationship Id="rId45" Type="http://schemas.openxmlformats.org/officeDocument/2006/relationships/tags" Target="../tags/tag48.xml"/><Relationship Id="rId53" Type="http://schemas.openxmlformats.org/officeDocument/2006/relationships/image" Target="../media/image7.emf"/><Relationship Id="rId5" Type="http://schemas.openxmlformats.org/officeDocument/2006/relationships/tags" Target="../tags/tag8.xml"/><Relationship Id="rId10" Type="http://schemas.openxmlformats.org/officeDocument/2006/relationships/tags" Target="../tags/tag13.xml"/><Relationship Id="rId19" Type="http://schemas.openxmlformats.org/officeDocument/2006/relationships/tags" Target="../tags/tag22.xml"/><Relationship Id="rId31" Type="http://schemas.openxmlformats.org/officeDocument/2006/relationships/tags" Target="../tags/tag34.xml"/><Relationship Id="rId44" Type="http://schemas.openxmlformats.org/officeDocument/2006/relationships/tags" Target="../tags/tag47.xml"/><Relationship Id="rId52" Type="http://schemas.openxmlformats.org/officeDocument/2006/relationships/oleObject" Target="../embeddings/oleObject2.bin"/><Relationship Id="rId4" Type="http://schemas.openxmlformats.org/officeDocument/2006/relationships/tags" Target="../tags/tag7.xml"/><Relationship Id="rId9" Type="http://schemas.openxmlformats.org/officeDocument/2006/relationships/tags" Target="../tags/tag12.xml"/><Relationship Id="rId14" Type="http://schemas.openxmlformats.org/officeDocument/2006/relationships/tags" Target="../tags/tag17.xml"/><Relationship Id="rId22" Type="http://schemas.openxmlformats.org/officeDocument/2006/relationships/tags" Target="../tags/tag25.xml"/><Relationship Id="rId27" Type="http://schemas.openxmlformats.org/officeDocument/2006/relationships/tags" Target="../tags/tag30.xml"/><Relationship Id="rId30" Type="http://schemas.openxmlformats.org/officeDocument/2006/relationships/tags" Target="../tags/tag33.xml"/><Relationship Id="rId35" Type="http://schemas.openxmlformats.org/officeDocument/2006/relationships/tags" Target="../tags/tag38.xml"/><Relationship Id="rId43" Type="http://schemas.openxmlformats.org/officeDocument/2006/relationships/tags" Target="../tags/tag46.xml"/><Relationship Id="rId48" Type="http://schemas.openxmlformats.org/officeDocument/2006/relationships/tags" Target="../tags/tag51.xml"/><Relationship Id="rId56" Type="http://schemas.openxmlformats.org/officeDocument/2006/relationships/image" Target="../media/image10.svg"/><Relationship Id="rId8" Type="http://schemas.openxmlformats.org/officeDocument/2006/relationships/tags" Target="../tags/tag11.xml"/><Relationship Id="rId51" Type="http://schemas.openxmlformats.org/officeDocument/2006/relationships/notesSlide" Target="../notesSlides/notesSlide1.xml"/><Relationship Id="rId3" Type="http://schemas.openxmlformats.org/officeDocument/2006/relationships/tags" Target="../tags/tag6.xml"/><Relationship Id="rId12" Type="http://schemas.openxmlformats.org/officeDocument/2006/relationships/tags" Target="../tags/tag15.xml"/><Relationship Id="rId17" Type="http://schemas.openxmlformats.org/officeDocument/2006/relationships/tags" Target="../tags/tag20.xml"/><Relationship Id="rId25" Type="http://schemas.openxmlformats.org/officeDocument/2006/relationships/tags" Target="../tags/tag28.xml"/><Relationship Id="rId33" Type="http://schemas.openxmlformats.org/officeDocument/2006/relationships/tags" Target="../tags/tag36.xml"/><Relationship Id="rId38" Type="http://schemas.openxmlformats.org/officeDocument/2006/relationships/tags" Target="../tags/tag41.xml"/><Relationship Id="rId46" Type="http://schemas.openxmlformats.org/officeDocument/2006/relationships/tags" Target="../tags/tag49.xml"/><Relationship Id="rId20" Type="http://schemas.openxmlformats.org/officeDocument/2006/relationships/tags" Target="../tags/tag23.xml"/><Relationship Id="rId41" Type="http://schemas.openxmlformats.org/officeDocument/2006/relationships/tags" Target="../tags/tag44.xml"/><Relationship Id="rId54" Type="http://schemas.openxmlformats.org/officeDocument/2006/relationships/image" Target="../media/image8.jpeg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5" Type="http://schemas.openxmlformats.org/officeDocument/2006/relationships/tags" Target="../tags/tag18.xml"/><Relationship Id="rId23" Type="http://schemas.openxmlformats.org/officeDocument/2006/relationships/tags" Target="../tags/tag26.xml"/><Relationship Id="rId28" Type="http://schemas.openxmlformats.org/officeDocument/2006/relationships/tags" Target="../tags/tag31.xml"/><Relationship Id="rId36" Type="http://schemas.openxmlformats.org/officeDocument/2006/relationships/tags" Target="../tags/tag39.xml"/><Relationship Id="rId49" Type="http://schemas.openxmlformats.org/officeDocument/2006/relationships/tags" Target="../tags/tag5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53.xml"/><Relationship Id="rId6" Type="http://schemas.openxmlformats.org/officeDocument/2006/relationships/image" Target="../media/image8.jpeg"/><Relationship Id="rId5" Type="http://schemas.openxmlformats.org/officeDocument/2006/relationships/image" Target="../media/image7.e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think-cell data - do not delete" hidden="1">
            <a:extLst>
              <a:ext uri="{FF2B5EF4-FFF2-40B4-BE49-F238E27FC236}">
                <a16:creationId xmlns:a16="http://schemas.microsoft.com/office/drawing/2014/main" id="{E1D05B4A-96ED-DC28-93E7-AF96B942D7E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2" imgW="395" imgH="394" progId="TCLayout.ActiveDocument.1">
                  <p:embed/>
                </p:oleObj>
              </mc:Choice>
              <mc:Fallback>
                <p:oleObj name="think-cell Slide" r:id="rId52" imgW="395" imgH="394" progId="TCLayout.ActiveDocument.1">
                  <p:embed/>
                  <p:pic>
                    <p:nvPicPr>
                      <p:cNvPr id="2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E1D05B4A-96ED-DC28-93E7-AF96B942D7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73" name="Straight Connector 1372">
            <a:extLst>
              <a:ext uri="{FF2B5EF4-FFF2-40B4-BE49-F238E27FC236}">
                <a16:creationId xmlns:a16="http://schemas.microsoft.com/office/drawing/2014/main" id="{BE9C4290-D91F-1BD5-2855-557ACFB7A6F6}"/>
              </a:ext>
            </a:extLst>
          </p:cNvPr>
          <p:cNvCxnSpPr>
            <a:cxnSpLocks/>
          </p:cNvCxnSpPr>
          <p:nvPr/>
        </p:nvCxnSpPr>
        <p:spPr>
          <a:xfrm>
            <a:off x="6896100" y="3896830"/>
            <a:ext cx="2097088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46967EDE-140F-FF7A-1739-D666F3087FDF}"/>
              </a:ext>
            </a:extLst>
          </p:cNvPr>
          <p:cNvSpPr txBox="1"/>
          <p:nvPr/>
        </p:nvSpPr>
        <p:spPr>
          <a:xfrm>
            <a:off x="4398192" y="1491364"/>
            <a:ext cx="5793110" cy="2923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Description du projet proposé / Proposition de 1</a:t>
            </a:r>
            <a:r>
              <a:rPr kumimoji="0" lang="fr-FR" sz="1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allotissement</a:t>
            </a:r>
          </a:p>
        </p:txBody>
      </p:sp>
      <p:sp>
        <p:nvSpPr>
          <p:cNvPr id="13" name="Arrow: Pentagon 12">
            <a:extLst>
              <a:ext uri="{FF2B5EF4-FFF2-40B4-BE49-F238E27FC236}">
                <a16:creationId xmlns:a16="http://schemas.microsoft.com/office/drawing/2014/main" id="{6B8CB1E2-FED8-2F4A-1C27-570223716E9E}"/>
              </a:ext>
            </a:extLst>
          </p:cNvPr>
          <p:cNvSpPr/>
          <p:nvPr/>
        </p:nvSpPr>
        <p:spPr>
          <a:xfrm>
            <a:off x="182975" y="1485548"/>
            <a:ext cx="4130453" cy="292388"/>
          </a:xfrm>
          <a:prstGeom prst="homePlate">
            <a:avLst>
              <a:gd name="adj" fmla="val 0"/>
            </a:avLst>
          </a:prstGeom>
          <a:solidFill>
            <a:schemeClr val="bg1"/>
          </a:solidFill>
        </p:spPr>
        <p:txBody>
          <a:bodyPr wrap="square" lIns="0" tIns="0" rIns="0" b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Enjeux / problématique adressés</a:t>
            </a:r>
          </a:p>
        </p:txBody>
      </p:sp>
      <p:grpSp>
        <p:nvGrpSpPr>
          <p:cNvPr id="1349" name="Group 1348">
            <a:extLst>
              <a:ext uri="{FF2B5EF4-FFF2-40B4-BE49-F238E27FC236}">
                <a16:creationId xmlns:a16="http://schemas.microsoft.com/office/drawing/2014/main" id="{83843132-8FF1-9255-AB68-BF25E27C23B4}"/>
              </a:ext>
            </a:extLst>
          </p:cNvPr>
          <p:cNvGrpSpPr/>
          <p:nvPr/>
        </p:nvGrpSpPr>
        <p:grpSpPr>
          <a:xfrm>
            <a:off x="174700" y="1749227"/>
            <a:ext cx="3998838" cy="1825594"/>
            <a:chOff x="174700" y="1862998"/>
            <a:chExt cx="4806944" cy="1436468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10CAFEB-DE79-15F6-71AB-581CD4FD9BBF}"/>
                </a:ext>
              </a:extLst>
            </p:cNvPr>
            <p:cNvSpPr/>
            <p:nvPr/>
          </p:nvSpPr>
          <p:spPr>
            <a:xfrm>
              <a:off x="174700" y="1866979"/>
              <a:ext cx="4569986" cy="14324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spcAft>
                  <a:spcPts val="600"/>
                </a:spcAft>
                <a:defRPr/>
              </a:pPr>
              <a:r>
                <a:rPr kumimoji="0" lang="fr-FR" sz="100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Caractère innovant, valeur ajoutée, impact sur </a:t>
              </a:r>
              <a:r>
                <a:rPr lang="fr-FR" sz="10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la </a:t>
              </a:r>
              <a:r>
                <a:rPr kumimoji="0" lang="fr-FR" sz="100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performance, l’environnement, l’emploi…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46292F11-E926-BA03-90DE-9367CB3BAA2D}"/>
                </a:ext>
              </a:extLst>
            </p:cNvPr>
            <p:cNvSpPr/>
            <p:nvPr/>
          </p:nvSpPr>
          <p:spPr>
            <a:xfrm rot="5400000">
              <a:off x="4145251" y="2459094"/>
              <a:ext cx="1432489" cy="240297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82D89B8F-B333-2CF1-CE24-7D9BD9F35E37}"/>
              </a:ext>
            </a:extLst>
          </p:cNvPr>
          <p:cNvSpPr/>
          <p:nvPr/>
        </p:nvSpPr>
        <p:spPr>
          <a:xfrm>
            <a:off x="4313428" y="1754519"/>
            <a:ext cx="6101107" cy="1804555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  <a:prstDash val="lg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fr-FR" sz="1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F5F04723-7BDC-7F31-0E93-3A6091D918F2}"/>
              </a:ext>
            </a:extLst>
          </p:cNvPr>
          <p:cNvCxnSpPr>
            <a:cxnSpLocks/>
          </p:cNvCxnSpPr>
          <p:nvPr/>
        </p:nvCxnSpPr>
        <p:spPr>
          <a:xfrm>
            <a:off x="169060" y="3681182"/>
            <a:ext cx="11864444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5" name="Rectangle 1134">
            <a:extLst>
              <a:ext uri="{FF2B5EF4-FFF2-40B4-BE49-F238E27FC236}">
                <a16:creationId xmlns:a16="http://schemas.microsoft.com/office/drawing/2014/main" id="{4F92A74C-27FF-57DF-A078-5A96E1E16942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2478088" y="4273550"/>
            <a:ext cx="4206875" cy="2376488"/>
          </a:xfrm>
          <a:prstGeom prst="rect">
            <a:avLst/>
          </a:prstGeom>
          <a:solidFill>
            <a:srgbClr val="FAFAFA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phik"/>
              <a:ea typeface="+mn-ea"/>
              <a:cs typeface="+mn-cs"/>
            </a:endParaRPr>
          </a:p>
        </p:txBody>
      </p:sp>
      <p:sp>
        <p:nvSpPr>
          <p:cNvPr id="130" name="Text Placeholder 7">
            <a:extLst>
              <a:ext uri="{FF2B5EF4-FFF2-40B4-BE49-F238E27FC236}">
                <a16:creationId xmlns:a16="http://schemas.microsoft.com/office/drawing/2014/main" id="{234CD17C-3ACE-4AE0-A6C5-F90D44EA7243}"/>
              </a:ext>
            </a:extLst>
          </p:cNvPr>
          <p:cNvSpPr>
            <a:spLocks noGrp="1"/>
          </p:cNvSpPr>
          <p:nvPr>
            <p:custDataLst>
              <p:tags r:id="rId3"/>
            </p:custDataLst>
          </p:nvPr>
        </p:nvSpPr>
        <p:spPr bwMode="auto">
          <a:xfrm>
            <a:off x="2478088" y="4078288"/>
            <a:ext cx="449263" cy="195263"/>
          </a:xfrm>
          <a:prstGeom prst="rect">
            <a:avLst/>
          </a:prstGeom>
          <a:solidFill>
            <a:srgbClr val="000000"/>
          </a:solidFill>
          <a:ln w="9525" cmpd="sng" algn="ctr">
            <a:solidFill>
              <a:schemeClr val="tx1"/>
            </a:solidFill>
          </a:ln>
          <a:effectLst/>
        </p:spPr>
        <p:txBody>
          <a:bodyPr vert="horz" wrap="none" lIns="0" tIns="17463" rIns="0" bIns="17463" rtlCol="0" anchor="ctr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2800" b="1" kern="1200" cap="none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3034" indent="-169858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46066" indent="-177796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Graphik" panose="020B0503030202060203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12750" indent="-17303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377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0" algn="ctr" defTabSz="91437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E582E6A9-EF59-42A5-AF2F-5E8A96E785ED}" type="datetime'''''''''''''''''2''''''02''''''''''''''''''''''''''''3'">
              <a:rPr kumimoji="0" lang="fr-FR" altLang="en-US" sz="105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marL="0" marR="0" lvl="1" indent="0" algn="ctr" defTabSz="91437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2023</a:t>
            </a:fld>
            <a:endParaRPr kumimoji="0" lang="fr-FR" sz="10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63" name="Text Placeholder 7">
            <a:extLst>
              <a:ext uri="{FF2B5EF4-FFF2-40B4-BE49-F238E27FC236}">
                <a16:creationId xmlns:a16="http://schemas.microsoft.com/office/drawing/2014/main" id="{29A3E077-6EEF-74ED-C2E9-A65445612516}"/>
              </a:ext>
            </a:extLst>
          </p:cNvPr>
          <p:cNvSpPr>
            <a:spLocks noGrp="1"/>
          </p:cNvSpPr>
          <p:nvPr>
            <p:custDataLst>
              <p:tags r:id="rId4"/>
            </p:custDataLst>
          </p:nvPr>
        </p:nvSpPr>
        <p:spPr bwMode="auto">
          <a:xfrm>
            <a:off x="2927350" y="4078288"/>
            <a:ext cx="538163" cy="195263"/>
          </a:xfrm>
          <a:prstGeom prst="rect">
            <a:avLst/>
          </a:prstGeom>
          <a:solidFill>
            <a:srgbClr val="000000"/>
          </a:solidFill>
          <a:ln w="9525" cmpd="sng" algn="ctr">
            <a:solidFill>
              <a:schemeClr val="tx1"/>
            </a:solidFill>
          </a:ln>
          <a:effectLst/>
        </p:spPr>
        <p:txBody>
          <a:bodyPr vert="horz" wrap="none" lIns="0" tIns="17463" rIns="0" bIns="17463" rtlCol="0" anchor="ctr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2800" b="1" kern="1200" cap="none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3034" indent="-169858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46066" indent="-177796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Graphik" panose="020B0503030202060203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12750" indent="-17303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377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0" algn="ctr" defTabSz="91437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B7E74C8E-1102-4879-84B3-0CB66BC97D9B}" type="datetime'''''202''''''''''''''''''''''''''''''''''''4'''''''''''''">
              <a:rPr kumimoji="0" lang="fr-FR" altLang="en-US" sz="105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marL="0" marR="0" lvl="1" indent="0" algn="ctr" defTabSz="91437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2024</a:t>
            </a:fld>
            <a:endParaRPr kumimoji="0" lang="fr-FR" sz="10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64" name="Text Placeholder 7">
            <a:extLst>
              <a:ext uri="{FF2B5EF4-FFF2-40B4-BE49-F238E27FC236}">
                <a16:creationId xmlns:a16="http://schemas.microsoft.com/office/drawing/2014/main" id="{4AB3171E-1019-42C0-9DE1-1ADF3A9CB549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auto">
          <a:xfrm>
            <a:off x="3465513" y="4078288"/>
            <a:ext cx="536575" cy="195263"/>
          </a:xfrm>
          <a:prstGeom prst="rect">
            <a:avLst/>
          </a:prstGeom>
          <a:solidFill>
            <a:srgbClr val="000000"/>
          </a:solidFill>
          <a:ln w="9525" cmpd="sng" algn="ctr">
            <a:solidFill>
              <a:schemeClr val="tx1"/>
            </a:solidFill>
          </a:ln>
          <a:effectLst/>
        </p:spPr>
        <p:txBody>
          <a:bodyPr vert="horz" wrap="none" lIns="0" tIns="17463" rIns="0" bIns="17463" rtlCol="0" anchor="ctr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2800" b="1" kern="1200" cap="none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3034" indent="-169858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46066" indent="-177796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Graphik" panose="020B0503030202060203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12750" indent="-17303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377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0" algn="ctr" defTabSz="91437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A1190D93-B453-43BC-A7B6-F242AE52ED5D}" type="datetime'''''''''2''''''''0''''2''''''''''''''5'''''''''''''">
              <a:rPr kumimoji="0" lang="fr-FR" altLang="en-US" sz="105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marL="0" marR="0" lvl="1" indent="0" algn="ctr" defTabSz="91437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2025</a:t>
            </a:fld>
            <a:endParaRPr kumimoji="0" lang="fr-FR" sz="10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65" name="Text Placeholder 7">
            <a:extLst>
              <a:ext uri="{FF2B5EF4-FFF2-40B4-BE49-F238E27FC236}">
                <a16:creationId xmlns:a16="http://schemas.microsoft.com/office/drawing/2014/main" id="{92278A44-B351-2604-6103-C7DFBEA73B60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auto">
          <a:xfrm>
            <a:off x="4002088" y="4078288"/>
            <a:ext cx="536575" cy="195263"/>
          </a:xfrm>
          <a:prstGeom prst="rect">
            <a:avLst/>
          </a:prstGeom>
          <a:solidFill>
            <a:srgbClr val="000000"/>
          </a:solidFill>
          <a:ln w="9525" cmpd="sng" algn="ctr">
            <a:solidFill>
              <a:schemeClr val="tx1"/>
            </a:solidFill>
          </a:ln>
          <a:effectLst/>
        </p:spPr>
        <p:txBody>
          <a:bodyPr vert="horz" wrap="none" lIns="0" tIns="17463" rIns="0" bIns="17463" rtlCol="0" anchor="ctr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2800" b="1" kern="1200" cap="none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3034" indent="-169858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46066" indent="-177796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Graphik" panose="020B0503030202060203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12750" indent="-17303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377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0" algn="ctr" defTabSz="91437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19ACC32E-3494-4A5E-A7D1-17C0066F96D0}" type="datetime'''''''''''2''''0''''''''''''''''''''26'''''''''''''''''''">
              <a:rPr kumimoji="0" lang="fr-FR" altLang="en-US" sz="105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marL="0" marR="0" lvl="1" indent="0" algn="ctr" defTabSz="91437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2026</a:t>
            </a:fld>
            <a:endParaRPr kumimoji="0" lang="fr-FR" sz="10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66" name="Text Placeholder 7">
            <a:extLst>
              <a:ext uri="{FF2B5EF4-FFF2-40B4-BE49-F238E27FC236}">
                <a16:creationId xmlns:a16="http://schemas.microsoft.com/office/drawing/2014/main" id="{D260CEB4-900C-E7B9-A58E-D3A317F4600A}"/>
              </a:ext>
            </a:extLst>
          </p:cNvPr>
          <p:cNvSpPr>
            <a:spLocks noGrp="1"/>
          </p:cNvSpPr>
          <p:nvPr>
            <p:custDataLst>
              <p:tags r:id="rId7"/>
            </p:custDataLst>
          </p:nvPr>
        </p:nvSpPr>
        <p:spPr bwMode="auto">
          <a:xfrm>
            <a:off x="4538663" y="4078288"/>
            <a:ext cx="536575" cy="195263"/>
          </a:xfrm>
          <a:prstGeom prst="rect">
            <a:avLst/>
          </a:prstGeom>
          <a:solidFill>
            <a:srgbClr val="000000"/>
          </a:solidFill>
          <a:ln w="9525" cmpd="sng" algn="ctr">
            <a:solidFill>
              <a:schemeClr val="tx1"/>
            </a:solidFill>
          </a:ln>
          <a:effectLst/>
        </p:spPr>
        <p:txBody>
          <a:bodyPr vert="horz" wrap="none" lIns="0" tIns="17463" rIns="0" bIns="17463" rtlCol="0" anchor="ctr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2800" b="1" kern="1200" cap="none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3034" indent="-169858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46066" indent="-177796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Graphik" panose="020B0503030202060203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12750" indent="-17303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377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0" algn="ctr" defTabSz="91437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B77D362A-9894-48E5-9F12-4C32B62B6126}" type="datetime'''20''''2''''''''''''''''7'''''''''''''''''''''''''''''''''">
              <a:rPr kumimoji="0" lang="fr-FR" altLang="en-US" sz="105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marL="0" marR="0" lvl="1" indent="0" algn="ctr" defTabSz="91437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2027</a:t>
            </a:fld>
            <a:endParaRPr kumimoji="0" lang="fr-FR" sz="10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67" name="Text Placeholder 7">
            <a:extLst>
              <a:ext uri="{FF2B5EF4-FFF2-40B4-BE49-F238E27FC236}">
                <a16:creationId xmlns:a16="http://schemas.microsoft.com/office/drawing/2014/main" id="{E5C500B0-D14C-A557-6B71-901A87DD9604}"/>
              </a:ext>
            </a:extLst>
          </p:cNvPr>
          <p:cNvSpPr>
            <a:spLocks noGrp="1"/>
          </p:cNvSpPr>
          <p:nvPr>
            <p:custDataLst>
              <p:tags r:id="rId8"/>
            </p:custDataLst>
          </p:nvPr>
        </p:nvSpPr>
        <p:spPr bwMode="auto">
          <a:xfrm>
            <a:off x="5075238" y="4078288"/>
            <a:ext cx="536575" cy="195263"/>
          </a:xfrm>
          <a:prstGeom prst="rect">
            <a:avLst/>
          </a:prstGeom>
          <a:solidFill>
            <a:srgbClr val="000000"/>
          </a:solidFill>
          <a:ln w="9525" cmpd="sng" algn="ctr">
            <a:solidFill>
              <a:schemeClr val="tx1"/>
            </a:solidFill>
          </a:ln>
          <a:effectLst/>
        </p:spPr>
        <p:txBody>
          <a:bodyPr vert="horz" wrap="none" lIns="0" tIns="17463" rIns="0" bIns="17463" rtlCol="0" anchor="ctr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2800" b="1" kern="1200" cap="none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3034" indent="-169858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46066" indent="-177796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Graphik" panose="020B0503030202060203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12750" indent="-17303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377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0" algn="ctr" defTabSz="91437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2CAAFDDC-DF61-46F8-B447-F617FB455A44}" type="datetime'2''''''''''''''''''''''0''''''''''''''''''''''''2''''''''''8'">
              <a:rPr kumimoji="0" lang="fr-FR" altLang="en-US" sz="105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marL="0" marR="0" lvl="1" indent="0" algn="ctr" defTabSz="91437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2028</a:t>
            </a:fld>
            <a:endParaRPr kumimoji="0" lang="fr-FR" sz="10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68" name="Text Placeholder 7">
            <a:extLst>
              <a:ext uri="{FF2B5EF4-FFF2-40B4-BE49-F238E27FC236}">
                <a16:creationId xmlns:a16="http://schemas.microsoft.com/office/drawing/2014/main" id="{7AAEC4BB-3F3B-DC1F-AB2E-E5679631AF5F}"/>
              </a:ext>
            </a:extLst>
          </p:cNvPr>
          <p:cNvSpPr>
            <a:spLocks noGrp="1"/>
          </p:cNvSpPr>
          <p:nvPr>
            <p:custDataLst>
              <p:tags r:id="rId9"/>
            </p:custDataLst>
          </p:nvPr>
        </p:nvSpPr>
        <p:spPr bwMode="auto">
          <a:xfrm>
            <a:off x="5611813" y="4078288"/>
            <a:ext cx="536575" cy="195263"/>
          </a:xfrm>
          <a:prstGeom prst="rect">
            <a:avLst/>
          </a:prstGeom>
          <a:solidFill>
            <a:srgbClr val="000000"/>
          </a:solidFill>
          <a:ln w="9525" cmpd="sng" algn="ctr">
            <a:solidFill>
              <a:schemeClr val="tx1"/>
            </a:solidFill>
          </a:ln>
          <a:effectLst/>
        </p:spPr>
        <p:txBody>
          <a:bodyPr vert="horz" wrap="none" lIns="0" tIns="17463" rIns="0" bIns="17463" rtlCol="0" anchor="ctr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2800" b="1" kern="1200" cap="none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3034" indent="-169858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46066" indent="-177796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Graphik" panose="020B0503030202060203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12750" indent="-17303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377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0" algn="ctr" defTabSz="91437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98237B89-529F-4EF5-AB39-D123C92AAF76}" type="datetime'''2''0''''''''''''2''''''''''''9'">
              <a:rPr kumimoji="0" lang="fr-FR" altLang="en-US" sz="105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marL="0" marR="0" lvl="1" indent="0" algn="ctr" defTabSz="91437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2029</a:t>
            </a:fld>
            <a:endParaRPr kumimoji="0" lang="fr-FR" sz="10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88" name="Text Placeholder 7">
            <a:extLst>
              <a:ext uri="{FF2B5EF4-FFF2-40B4-BE49-F238E27FC236}">
                <a16:creationId xmlns:a16="http://schemas.microsoft.com/office/drawing/2014/main" id="{AD0DD231-9259-E275-724F-FCF3588A04D3}"/>
              </a:ext>
            </a:extLst>
          </p:cNvPr>
          <p:cNvSpPr>
            <a:spLocks noGrp="1"/>
          </p:cNvSpPr>
          <p:nvPr>
            <p:custDataLst>
              <p:tags r:id="rId10"/>
            </p:custDataLst>
          </p:nvPr>
        </p:nvSpPr>
        <p:spPr bwMode="auto">
          <a:xfrm>
            <a:off x="6148388" y="4078288"/>
            <a:ext cx="536575" cy="195263"/>
          </a:xfrm>
          <a:prstGeom prst="rect">
            <a:avLst/>
          </a:prstGeom>
          <a:solidFill>
            <a:srgbClr val="000000"/>
          </a:solidFill>
          <a:ln w="9525" cmpd="sng" algn="ctr">
            <a:solidFill>
              <a:schemeClr val="tx1"/>
            </a:solidFill>
          </a:ln>
          <a:effectLst/>
        </p:spPr>
        <p:txBody>
          <a:bodyPr vert="horz" wrap="none" lIns="0" tIns="17463" rIns="0" bIns="17463" rtlCol="0" anchor="ctr">
            <a:noAutofit/>
          </a:bodyPr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2800" b="1" kern="1200" cap="none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975" indent="-180975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3034" indent="-169858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46066" indent="-177796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Graphik" panose="020B0503030202060203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12750" indent="-17303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377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377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0" algn="ctr" defTabSz="91437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520ADD0A-EC5B-4B2F-B24C-2E93E9CDC907}" type="datetime'''''''20''''''''''''''''''''3''0'">
              <a:rPr kumimoji="0" lang="fr-FR" altLang="en-US" sz="105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marL="0" marR="0" lvl="1" indent="0" algn="ctr" defTabSz="91437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2030</a:t>
            </a:fld>
            <a:endParaRPr kumimoji="0" lang="fr-FR" sz="10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cxnSp>
        <p:nvCxnSpPr>
          <p:cNvPr id="1158" name="Straight Connector 1157">
            <a:extLst>
              <a:ext uri="{FF2B5EF4-FFF2-40B4-BE49-F238E27FC236}">
                <a16:creationId xmlns:a16="http://schemas.microsoft.com/office/drawing/2014/main" id="{941F397E-E248-C92D-077B-5C06AF47C370}"/>
              </a:ext>
            </a:extLst>
          </p:cNvPr>
          <p:cNvCxnSpPr/>
          <p:nvPr>
            <p:custDataLst>
              <p:tags r:id="rId11"/>
            </p:custDataLst>
          </p:nvPr>
        </p:nvCxnSpPr>
        <p:spPr bwMode="auto">
          <a:xfrm>
            <a:off x="5611813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9" name="Straight Connector 1158">
            <a:extLst>
              <a:ext uri="{FF2B5EF4-FFF2-40B4-BE49-F238E27FC236}">
                <a16:creationId xmlns:a16="http://schemas.microsoft.com/office/drawing/2014/main" id="{76FDCF54-D346-0C31-0896-03CDF55CEF87}"/>
              </a:ext>
            </a:extLst>
          </p:cNvPr>
          <p:cNvCxnSpPr/>
          <p:nvPr>
            <p:custDataLst>
              <p:tags r:id="rId12"/>
            </p:custDataLst>
          </p:nvPr>
        </p:nvCxnSpPr>
        <p:spPr bwMode="auto">
          <a:xfrm>
            <a:off x="6148388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6F086D72-9B0E-8678-A986-69F3CB3782A8}"/>
              </a:ext>
            </a:extLst>
          </p:cNvPr>
          <p:cNvCxnSpPr/>
          <p:nvPr>
            <p:custDataLst>
              <p:tags r:id="rId13"/>
            </p:custDataLst>
          </p:nvPr>
        </p:nvCxnSpPr>
        <p:spPr bwMode="auto">
          <a:xfrm>
            <a:off x="6684963" y="4273550"/>
            <a:ext cx="0" cy="2376488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562C8ADF-DAA8-1AB6-C6A3-23DCE23CE2AF}"/>
              </a:ext>
            </a:extLst>
          </p:cNvPr>
          <p:cNvCxnSpPr/>
          <p:nvPr>
            <p:custDataLst>
              <p:tags r:id="rId14"/>
            </p:custDataLst>
          </p:nvPr>
        </p:nvCxnSpPr>
        <p:spPr bwMode="auto">
          <a:xfrm>
            <a:off x="2478088" y="4273550"/>
            <a:ext cx="0" cy="2376488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3" name="Straight Connector 1152">
            <a:extLst>
              <a:ext uri="{FF2B5EF4-FFF2-40B4-BE49-F238E27FC236}">
                <a16:creationId xmlns:a16="http://schemas.microsoft.com/office/drawing/2014/main" id="{FA7B3D5B-85A0-1D39-F05C-009648826520}"/>
              </a:ext>
            </a:extLst>
          </p:cNvPr>
          <p:cNvCxnSpPr/>
          <p:nvPr>
            <p:custDataLst>
              <p:tags r:id="rId15"/>
            </p:custDataLst>
          </p:nvPr>
        </p:nvCxnSpPr>
        <p:spPr bwMode="auto">
          <a:xfrm>
            <a:off x="2927350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4" name="Straight Connector 1153">
            <a:extLst>
              <a:ext uri="{FF2B5EF4-FFF2-40B4-BE49-F238E27FC236}">
                <a16:creationId xmlns:a16="http://schemas.microsoft.com/office/drawing/2014/main" id="{AD11F535-9D0E-AACD-294B-5347BD95C93D}"/>
              </a:ext>
            </a:extLst>
          </p:cNvPr>
          <p:cNvCxnSpPr/>
          <p:nvPr>
            <p:custDataLst>
              <p:tags r:id="rId16"/>
            </p:custDataLst>
          </p:nvPr>
        </p:nvCxnSpPr>
        <p:spPr bwMode="auto">
          <a:xfrm>
            <a:off x="3465513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5" name="Straight Connector 1154">
            <a:extLst>
              <a:ext uri="{FF2B5EF4-FFF2-40B4-BE49-F238E27FC236}">
                <a16:creationId xmlns:a16="http://schemas.microsoft.com/office/drawing/2014/main" id="{23426B49-F5DB-3AE3-C9CD-1A50FCC485D6}"/>
              </a:ext>
            </a:extLst>
          </p:cNvPr>
          <p:cNvCxnSpPr/>
          <p:nvPr>
            <p:custDataLst>
              <p:tags r:id="rId17"/>
            </p:custDataLst>
          </p:nvPr>
        </p:nvCxnSpPr>
        <p:spPr bwMode="auto">
          <a:xfrm>
            <a:off x="4002088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6" name="Straight Connector 1155">
            <a:extLst>
              <a:ext uri="{FF2B5EF4-FFF2-40B4-BE49-F238E27FC236}">
                <a16:creationId xmlns:a16="http://schemas.microsoft.com/office/drawing/2014/main" id="{9E840A17-02D4-62C5-4DBE-8918AE35B4FC}"/>
              </a:ext>
            </a:extLst>
          </p:cNvPr>
          <p:cNvCxnSpPr/>
          <p:nvPr>
            <p:custDataLst>
              <p:tags r:id="rId18"/>
            </p:custDataLst>
          </p:nvPr>
        </p:nvCxnSpPr>
        <p:spPr bwMode="auto">
          <a:xfrm>
            <a:off x="4538663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7" name="Straight Connector 1156">
            <a:extLst>
              <a:ext uri="{FF2B5EF4-FFF2-40B4-BE49-F238E27FC236}">
                <a16:creationId xmlns:a16="http://schemas.microsoft.com/office/drawing/2014/main" id="{DB2C70BE-2F2D-5166-7288-4BC8F10508AD}"/>
              </a:ext>
            </a:extLst>
          </p:cNvPr>
          <p:cNvCxnSpPr/>
          <p:nvPr>
            <p:custDataLst>
              <p:tags r:id="rId19"/>
            </p:custDataLst>
          </p:nvPr>
        </p:nvCxnSpPr>
        <p:spPr bwMode="auto">
          <a:xfrm>
            <a:off x="5075238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3" name="Straight Connector 1122">
            <a:extLst>
              <a:ext uri="{FF2B5EF4-FFF2-40B4-BE49-F238E27FC236}">
                <a16:creationId xmlns:a16="http://schemas.microsoft.com/office/drawing/2014/main" id="{BFCCFB6F-57CE-4BCD-9BDB-C29E13E97B85}"/>
              </a:ext>
            </a:extLst>
          </p:cNvPr>
          <p:cNvCxnSpPr/>
          <p:nvPr>
            <p:custDataLst>
              <p:tags r:id="rId20"/>
            </p:custDataLst>
          </p:nvPr>
        </p:nvCxnSpPr>
        <p:spPr bwMode="auto">
          <a:xfrm>
            <a:off x="6415088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4" name="Straight Connector 1123">
            <a:extLst>
              <a:ext uri="{FF2B5EF4-FFF2-40B4-BE49-F238E27FC236}">
                <a16:creationId xmlns:a16="http://schemas.microsoft.com/office/drawing/2014/main" id="{397C254F-7901-7167-4DD7-776ED2EA419A}"/>
              </a:ext>
            </a:extLst>
          </p:cNvPr>
          <p:cNvCxnSpPr/>
          <p:nvPr>
            <p:custDataLst>
              <p:tags r:id="rId21"/>
            </p:custDataLst>
          </p:nvPr>
        </p:nvCxnSpPr>
        <p:spPr bwMode="auto">
          <a:xfrm>
            <a:off x="6550025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1" name="Straight Connector 1100">
            <a:extLst>
              <a:ext uri="{FF2B5EF4-FFF2-40B4-BE49-F238E27FC236}">
                <a16:creationId xmlns:a16="http://schemas.microsoft.com/office/drawing/2014/main" id="{9EAA394F-31FC-C4C3-0807-F9FC8CBBEEE5}"/>
              </a:ext>
            </a:extLst>
          </p:cNvPr>
          <p:cNvCxnSpPr/>
          <p:nvPr>
            <p:custDataLst>
              <p:tags r:id="rId22"/>
            </p:custDataLst>
          </p:nvPr>
        </p:nvCxnSpPr>
        <p:spPr bwMode="auto">
          <a:xfrm>
            <a:off x="2524125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6" name="Straight Connector 1145">
            <a:extLst>
              <a:ext uri="{FF2B5EF4-FFF2-40B4-BE49-F238E27FC236}">
                <a16:creationId xmlns:a16="http://schemas.microsoft.com/office/drawing/2014/main" id="{DF2FBC35-C45C-7564-F9AC-98279BD16091}"/>
              </a:ext>
            </a:extLst>
          </p:cNvPr>
          <p:cNvCxnSpPr/>
          <p:nvPr>
            <p:custDataLst>
              <p:tags r:id="rId23"/>
            </p:custDataLst>
          </p:nvPr>
        </p:nvCxnSpPr>
        <p:spPr bwMode="auto">
          <a:xfrm>
            <a:off x="2657475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3" name="Straight Connector 1102">
            <a:extLst>
              <a:ext uri="{FF2B5EF4-FFF2-40B4-BE49-F238E27FC236}">
                <a16:creationId xmlns:a16="http://schemas.microsoft.com/office/drawing/2014/main" id="{5E899C6E-8D41-121E-1A5B-D985C0389FA0}"/>
              </a:ext>
            </a:extLst>
          </p:cNvPr>
          <p:cNvCxnSpPr/>
          <p:nvPr>
            <p:custDataLst>
              <p:tags r:id="rId24"/>
            </p:custDataLst>
          </p:nvPr>
        </p:nvCxnSpPr>
        <p:spPr bwMode="auto">
          <a:xfrm>
            <a:off x="2792413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4" name="Straight Connector 1103">
            <a:extLst>
              <a:ext uri="{FF2B5EF4-FFF2-40B4-BE49-F238E27FC236}">
                <a16:creationId xmlns:a16="http://schemas.microsoft.com/office/drawing/2014/main" id="{7BF12B94-C676-EEBE-0C1F-E2F18A24C6DB}"/>
              </a:ext>
            </a:extLst>
          </p:cNvPr>
          <p:cNvCxnSpPr/>
          <p:nvPr>
            <p:custDataLst>
              <p:tags r:id="rId25"/>
            </p:custDataLst>
          </p:nvPr>
        </p:nvCxnSpPr>
        <p:spPr bwMode="auto">
          <a:xfrm>
            <a:off x="3060700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5" name="Straight Connector 1104">
            <a:extLst>
              <a:ext uri="{FF2B5EF4-FFF2-40B4-BE49-F238E27FC236}">
                <a16:creationId xmlns:a16="http://schemas.microsoft.com/office/drawing/2014/main" id="{CF3EE89D-7FEA-3B7E-B017-6B024C41F0F7}"/>
              </a:ext>
            </a:extLst>
          </p:cNvPr>
          <p:cNvCxnSpPr/>
          <p:nvPr>
            <p:custDataLst>
              <p:tags r:id="rId26"/>
            </p:custDataLst>
          </p:nvPr>
        </p:nvCxnSpPr>
        <p:spPr bwMode="auto">
          <a:xfrm>
            <a:off x="3195638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6" name="Straight Connector 1105">
            <a:extLst>
              <a:ext uri="{FF2B5EF4-FFF2-40B4-BE49-F238E27FC236}">
                <a16:creationId xmlns:a16="http://schemas.microsoft.com/office/drawing/2014/main" id="{204D21C1-0FFD-C5AE-D7A2-758A5484C593}"/>
              </a:ext>
            </a:extLst>
          </p:cNvPr>
          <p:cNvCxnSpPr/>
          <p:nvPr>
            <p:custDataLst>
              <p:tags r:id="rId27"/>
            </p:custDataLst>
          </p:nvPr>
        </p:nvCxnSpPr>
        <p:spPr bwMode="auto">
          <a:xfrm>
            <a:off x="3330575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7" name="Straight Connector 1106">
            <a:extLst>
              <a:ext uri="{FF2B5EF4-FFF2-40B4-BE49-F238E27FC236}">
                <a16:creationId xmlns:a16="http://schemas.microsoft.com/office/drawing/2014/main" id="{149865CE-CF06-E418-A576-36C3EF26254F}"/>
              </a:ext>
            </a:extLst>
          </p:cNvPr>
          <p:cNvCxnSpPr/>
          <p:nvPr>
            <p:custDataLst>
              <p:tags r:id="rId28"/>
            </p:custDataLst>
          </p:nvPr>
        </p:nvCxnSpPr>
        <p:spPr bwMode="auto">
          <a:xfrm>
            <a:off x="3597275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8" name="Straight Connector 1107">
            <a:extLst>
              <a:ext uri="{FF2B5EF4-FFF2-40B4-BE49-F238E27FC236}">
                <a16:creationId xmlns:a16="http://schemas.microsoft.com/office/drawing/2014/main" id="{BBBD68DB-4EA3-B2C6-FC4B-444A41AE69B6}"/>
              </a:ext>
            </a:extLst>
          </p:cNvPr>
          <p:cNvCxnSpPr/>
          <p:nvPr>
            <p:custDataLst>
              <p:tags r:id="rId29"/>
            </p:custDataLst>
          </p:nvPr>
        </p:nvCxnSpPr>
        <p:spPr bwMode="auto">
          <a:xfrm>
            <a:off x="3732213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9" name="Straight Connector 1108">
            <a:extLst>
              <a:ext uri="{FF2B5EF4-FFF2-40B4-BE49-F238E27FC236}">
                <a16:creationId xmlns:a16="http://schemas.microsoft.com/office/drawing/2014/main" id="{08CFDFD4-7AA3-C7DE-7169-8DBA7B33AEA9}"/>
              </a:ext>
            </a:extLst>
          </p:cNvPr>
          <p:cNvCxnSpPr/>
          <p:nvPr>
            <p:custDataLst>
              <p:tags r:id="rId30"/>
            </p:custDataLst>
          </p:nvPr>
        </p:nvCxnSpPr>
        <p:spPr bwMode="auto">
          <a:xfrm>
            <a:off x="3867150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0" name="Straight Connector 1109">
            <a:extLst>
              <a:ext uri="{FF2B5EF4-FFF2-40B4-BE49-F238E27FC236}">
                <a16:creationId xmlns:a16="http://schemas.microsoft.com/office/drawing/2014/main" id="{38B6DC53-72B2-4A98-A324-26B66D30B566}"/>
              </a:ext>
            </a:extLst>
          </p:cNvPr>
          <p:cNvCxnSpPr/>
          <p:nvPr>
            <p:custDataLst>
              <p:tags r:id="rId31"/>
            </p:custDataLst>
          </p:nvPr>
        </p:nvCxnSpPr>
        <p:spPr bwMode="auto">
          <a:xfrm>
            <a:off x="4133850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1" name="Straight Connector 1110">
            <a:extLst>
              <a:ext uri="{FF2B5EF4-FFF2-40B4-BE49-F238E27FC236}">
                <a16:creationId xmlns:a16="http://schemas.microsoft.com/office/drawing/2014/main" id="{7F47FEEA-FCF0-DCD5-884A-AE118AE4A5C1}"/>
              </a:ext>
            </a:extLst>
          </p:cNvPr>
          <p:cNvCxnSpPr/>
          <p:nvPr>
            <p:custDataLst>
              <p:tags r:id="rId32"/>
            </p:custDataLst>
          </p:nvPr>
        </p:nvCxnSpPr>
        <p:spPr bwMode="auto">
          <a:xfrm>
            <a:off x="4267200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2" name="Straight Connector 1111">
            <a:extLst>
              <a:ext uri="{FF2B5EF4-FFF2-40B4-BE49-F238E27FC236}">
                <a16:creationId xmlns:a16="http://schemas.microsoft.com/office/drawing/2014/main" id="{A22437B9-D958-C123-1060-A2BCB203931E}"/>
              </a:ext>
            </a:extLst>
          </p:cNvPr>
          <p:cNvCxnSpPr/>
          <p:nvPr>
            <p:custDataLst>
              <p:tags r:id="rId33"/>
            </p:custDataLst>
          </p:nvPr>
        </p:nvCxnSpPr>
        <p:spPr bwMode="auto">
          <a:xfrm>
            <a:off x="4403725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3" name="Straight Connector 1112">
            <a:extLst>
              <a:ext uri="{FF2B5EF4-FFF2-40B4-BE49-F238E27FC236}">
                <a16:creationId xmlns:a16="http://schemas.microsoft.com/office/drawing/2014/main" id="{C705820F-D465-1504-C3C5-4DCB61A6E7B8}"/>
              </a:ext>
            </a:extLst>
          </p:cNvPr>
          <p:cNvCxnSpPr/>
          <p:nvPr>
            <p:custDataLst>
              <p:tags r:id="rId34"/>
            </p:custDataLst>
          </p:nvPr>
        </p:nvCxnSpPr>
        <p:spPr bwMode="auto">
          <a:xfrm>
            <a:off x="4670425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4" name="Straight Connector 1113">
            <a:extLst>
              <a:ext uri="{FF2B5EF4-FFF2-40B4-BE49-F238E27FC236}">
                <a16:creationId xmlns:a16="http://schemas.microsoft.com/office/drawing/2014/main" id="{4D814F1A-4664-FB72-D2D2-CB008FB9D956}"/>
              </a:ext>
            </a:extLst>
          </p:cNvPr>
          <p:cNvCxnSpPr/>
          <p:nvPr>
            <p:custDataLst>
              <p:tags r:id="rId35"/>
            </p:custDataLst>
          </p:nvPr>
        </p:nvCxnSpPr>
        <p:spPr bwMode="auto">
          <a:xfrm>
            <a:off x="4803775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5" name="Straight Connector 1114">
            <a:extLst>
              <a:ext uri="{FF2B5EF4-FFF2-40B4-BE49-F238E27FC236}">
                <a16:creationId xmlns:a16="http://schemas.microsoft.com/office/drawing/2014/main" id="{76F42E0C-F44A-0312-106B-196EE1BBFD9C}"/>
              </a:ext>
            </a:extLst>
          </p:cNvPr>
          <p:cNvCxnSpPr/>
          <p:nvPr>
            <p:custDataLst>
              <p:tags r:id="rId36"/>
            </p:custDataLst>
          </p:nvPr>
        </p:nvCxnSpPr>
        <p:spPr bwMode="auto">
          <a:xfrm>
            <a:off x="4938713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6" name="Straight Connector 1115">
            <a:extLst>
              <a:ext uri="{FF2B5EF4-FFF2-40B4-BE49-F238E27FC236}">
                <a16:creationId xmlns:a16="http://schemas.microsoft.com/office/drawing/2014/main" id="{5272E97F-0F69-E9D5-DA28-AD00D2E27C1F}"/>
              </a:ext>
            </a:extLst>
          </p:cNvPr>
          <p:cNvCxnSpPr/>
          <p:nvPr>
            <p:custDataLst>
              <p:tags r:id="rId37"/>
            </p:custDataLst>
          </p:nvPr>
        </p:nvCxnSpPr>
        <p:spPr bwMode="auto">
          <a:xfrm>
            <a:off x="5208588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7" name="Straight Connector 1116">
            <a:extLst>
              <a:ext uri="{FF2B5EF4-FFF2-40B4-BE49-F238E27FC236}">
                <a16:creationId xmlns:a16="http://schemas.microsoft.com/office/drawing/2014/main" id="{2DD88598-E403-2F82-1A25-47666D6E3DC6}"/>
              </a:ext>
            </a:extLst>
          </p:cNvPr>
          <p:cNvCxnSpPr/>
          <p:nvPr>
            <p:custDataLst>
              <p:tags r:id="rId38"/>
            </p:custDataLst>
          </p:nvPr>
        </p:nvCxnSpPr>
        <p:spPr bwMode="auto">
          <a:xfrm>
            <a:off x="5341938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8" name="Straight Connector 1117">
            <a:extLst>
              <a:ext uri="{FF2B5EF4-FFF2-40B4-BE49-F238E27FC236}">
                <a16:creationId xmlns:a16="http://schemas.microsoft.com/office/drawing/2014/main" id="{F31684AD-B4D1-42DD-89D3-F755F119736E}"/>
              </a:ext>
            </a:extLst>
          </p:cNvPr>
          <p:cNvCxnSpPr/>
          <p:nvPr>
            <p:custDataLst>
              <p:tags r:id="rId39"/>
            </p:custDataLst>
          </p:nvPr>
        </p:nvCxnSpPr>
        <p:spPr bwMode="auto">
          <a:xfrm>
            <a:off x="5476875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9" name="Straight Connector 1118">
            <a:extLst>
              <a:ext uri="{FF2B5EF4-FFF2-40B4-BE49-F238E27FC236}">
                <a16:creationId xmlns:a16="http://schemas.microsoft.com/office/drawing/2014/main" id="{A95E41B6-ADED-6A54-8022-A2690977D35A}"/>
              </a:ext>
            </a:extLst>
          </p:cNvPr>
          <p:cNvCxnSpPr/>
          <p:nvPr>
            <p:custDataLst>
              <p:tags r:id="rId40"/>
            </p:custDataLst>
          </p:nvPr>
        </p:nvCxnSpPr>
        <p:spPr bwMode="auto">
          <a:xfrm>
            <a:off x="5745163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0" name="Straight Connector 1119">
            <a:extLst>
              <a:ext uri="{FF2B5EF4-FFF2-40B4-BE49-F238E27FC236}">
                <a16:creationId xmlns:a16="http://schemas.microsoft.com/office/drawing/2014/main" id="{2AC0C405-ACB2-2C39-0E9A-66F41B4A2E2C}"/>
              </a:ext>
            </a:extLst>
          </p:cNvPr>
          <p:cNvCxnSpPr/>
          <p:nvPr>
            <p:custDataLst>
              <p:tags r:id="rId41"/>
            </p:custDataLst>
          </p:nvPr>
        </p:nvCxnSpPr>
        <p:spPr bwMode="auto">
          <a:xfrm>
            <a:off x="5878513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1" name="Straight Connector 1120">
            <a:extLst>
              <a:ext uri="{FF2B5EF4-FFF2-40B4-BE49-F238E27FC236}">
                <a16:creationId xmlns:a16="http://schemas.microsoft.com/office/drawing/2014/main" id="{AED660F0-9FDF-C3B5-7E1E-ABFB047ED049}"/>
              </a:ext>
            </a:extLst>
          </p:cNvPr>
          <p:cNvCxnSpPr/>
          <p:nvPr>
            <p:custDataLst>
              <p:tags r:id="rId42"/>
            </p:custDataLst>
          </p:nvPr>
        </p:nvCxnSpPr>
        <p:spPr bwMode="auto">
          <a:xfrm>
            <a:off x="6013450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2" name="Straight Connector 1121">
            <a:extLst>
              <a:ext uri="{FF2B5EF4-FFF2-40B4-BE49-F238E27FC236}">
                <a16:creationId xmlns:a16="http://schemas.microsoft.com/office/drawing/2014/main" id="{0E670D70-FBD3-5A27-B181-B6CD1E5CB990}"/>
              </a:ext>
            </a:extLst>
          </p:cNvPr>
          <p:cNvCxnSpPr/>
          <p:nvPr>
            <p:custDataLst>
              <p:tags r:id="rId43"/>
            </p:custDataLst>
          </p:nvPr>
        </p:nvCxnSpPr>
        <p:spPr bwMode="auto">
          <a:xfrm>
            <a:off x="6280150" y="4273550"/>
            <a:ext cx="0" cy="23764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5" name="Straight Connector 1144">
            <a:extLst>
              <a:ext uri="{FF2B5EF4-FFF2-40B4-BE49-F238E27FC236}">
                <a16:creationId xmlns:a16="http://schemas.microsoft.com/office/drawing/2014/main" id="{DF03B056-04A2-B410-2E88-B9B9D416E018}"/>
              </a:ext>
            </a:extLst>
          </p:cNvPr>
          <p:cNvCxnSpPr/>
          <p:nvPr>
            <p:custDataLst>
              <p:tags r:id="rId44"/>
            </p:custDataLst>
          </p:nvPr>
        </p:nvCxnSpPr>
        <p:spPr bwMode="auto">
          <a:xfrm>
            <a:off x="2613025" y="4273550"/>
            <a:ext cx="0" cy="23764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lg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8" name="Straight Connector 1147">
            <a:extLst>
              <a:ext uri="{FF2B5EF4-FFF2-40B4-BE49-F238E27FC236}">
                <a16:creationId xmlns:a16="http://schemas.microsoft.com/office/drawing/2014/main" id="{431F128F-39B0-A7B2-0B1C-7D1708CFC164}"/>
              </a:ext>
            </a:extLst>
          </p:cNvPr>
          <p:cNvCxnSpPr/>
          <p:nvPr>
            <p:custDataLst>
              <p:tags r:id="rId45"/>
            </p:custDataLst>
          </p:nvPr>
        </p:nvCxnSpPr>
        <p:spPr bwMode="auto">
          <a:xfrm>
            <a:off x="6464300" y="4273550"/>
            <a:ext cx="0" cy="23764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lg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88AB962F-31BC-ACB6-0145-EFC6015234E7}"/>
              </a:ext>
            </a:extLst>
          </p:cNvPr>
          <p:cNvCxnSpPr/>
          <p:nvPr>
            <p:custDataLst>
              <p:tags r:id="rId46"/>
            </p:custDataLst>
          </p:nvPr>
        </p:nvCxnSpPr>
        <p:spPr bwMode="auto">
          <a:xfrm>
            <a:off x="2478088" y="6650038"/>
            <a:ext cx="4206875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9AFA55B1-CEC2-00AA-B5D8-1EAC709D0D25}"/>
              </a:ext>
            </a:extLst>
          </p:cNvPr>
          <p:cNvCxnSpPr/>
          <p:nvPr>
            <p:custDataLst>
              <p:tags r:id="rId47"/>
            </p:custDataLst>
          </p:nvPr>
        </p:nvCxnSpPr>
        <p:spPr bwMode="auto">
          <a:xfrm>
            <a:off x="2478088" y="4273550"/>
            <a:ext cx="4206875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47" name="Isosceles Triangle 1146">
            <a:extLst>
              <a:ext uri="{FF2B5EF4-FFF2-40B4-BE49-F238E27FC236}">
                <a16:creationId xmlns:a16="http://schemas.microsoft.com/office/drawing/2014/main" id="{A1672F37-600B-FBBD-DEC5-3AA22D533844}"/>
              </a:ext>
            </a:extLst>
          </p:cNvPr>
          <p:cNvSpPr/>
          <p:nvPr>
            <p:custDataLst>
              <p:tags r:id="rId48"/>
            </p:custDataLst>
          </p:nvPr>
        </p:nvSpPr>
        <p:spPr bwMode="gray">
          <a:xfrm>
            <a:off x="6407150" y="5395913"/>
            <a:ext cx="114300" cy="114300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phik"/>
              <a:ea typeface="+mn-ea"/>
              <a:cs typeface="+mn-cs"/>
            </a:endParaRPr>
          </a:p>
        </p:txBody>
      </p:sp>
      <p:sp>
        <p:nvSpPr>
          <p:cNvPr id="1144" name="Isosceles Triangle 1143">
            <a:extLst>
              <a:ext uri="{FF2B5EF4-FFF2-40B4-BE49-F238E27FC236}">
                <a16:creationId xmlns:a16="http://schemas.microsoft.com/office/drawing/2014/main" id="{12D08A4F-6312-F7D8-CF76-A412F8D90253}"/>
              </a:ext>
            </a:extLst>
          </p:cNvPr>
          <p:cNvSpPr/>
          <p:nvPr>
            <p:custDataLst>
              <p:tags r:id="rId49"/>
            </p:custDataLst>
          </p:nvPr>
        </p:nvSpPr>
        <p:spPr bwMode="gray">
          <a:xfrm>
            <a:off x="2555875" y="5395913"/>
            <a:ext cx="114300" cy="114300"/>
          </a:xfrm>
          <a:prstGeom prst="triangl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phik"/>
              <a:ea typeface="+mn-ea"/>
              <a:cs typeface="+mn-cs"/>
            </a:endParaRPr>
          </a:p>
        </p:txBody>
      </p:sp>
      <p:sp>
        <p:nvSpPr>
          <p:cNvPr id="1132" name="TextBox 1131">
            <a:extLst>
              <a:ext uri="{FF2B5EF4-FFF2-40B4-BE49-F238E27FC236}">
                <a16:creationId xmlns:a16="http://schemas.microsoft.com/office/drawing/2014/main" id="{3F512F8A-E822-62CE-1BFE-462238225247}"/>
              </a:ext>
            </a:extLst>
          </p:cNvPr>
          <p:cNvSpPr txBox="1"/>
          <p:nvPr/>
        </p:nvSpPr>
        <p:spPr>
          <a:xfrm>
            <a:off x="2543175" y="3773088"/>
            <a:ext cx="4141788" cy="323165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40" name="Arrow: Pentagon 1139">
            <a:extLst>
              <a:ext uri="{FF2B5EF4-FFF2-40B4-BE49-F238E27FC236}">
                <a16:creationId xmlns:a16="http://schemas.microsoft.com/office/drawing/2014/main" id="{A492D6EF-662D-DE6B-3E53-6F9A9AB6458D}"/>
              </a:ext>
            </a:extLst>
          </p:cNvPr>
          <p:cNvSpPr/>
          <p:nvPr/>
        </p:nvSpPr>
        <p:spPr>
          <a:xfrm>
            <a:off x="1497249" y="3771543"/>
            <a:ext cx="6302372" cy="292388"/>
          </a:xfrm>
          <a:prstGeom prst="homePlate">
            <a:avLst>
              <a:gd name="adj" fmla="val 0"/>
            </a:avLst>
          </a:prstGeom>
          <a:noFill/>
        </p:spPr>
        <p:txBody>
          <a:bodyPr wrap="square" lIns="0" tIns="0" rIns="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Plan de mise en œuvre</a:t>
            </a:r>
          </a:p>
        </p:txBody>
      </p:sp>
      <p:sp>
        <p:nvSpPr>
          <p:cNvPr id="1341" name="Arrow: Pentagon 1340">
            <a:extLst>
              <a:ext uri="{FF2B5EF4-FFF2-40B4-BE49-F238E27FC236}">
                <a16:creationId xmlns:a16="http://schemas.microsoft.com/office/drawing/2014/main" id="{9F2F0091-B746-6CF3-FC82-03C0109098EA}"/>
              </a:ext>
            </a:extLst>
          </p:cNvPr>
          <p:cNvSpPr/>
          <p:nvPr/>
        </p:nvSpPr>
        <p:spPr>
          <a:xfrm>
            <a:off x="2736850" y="4427622"/>
            <a:ext cx="1854200" cy="533034"/>
          </a:xfrm>
          <a:prstGeom prst="homePlate">
            <a:avLst>
              <a:gd name="adj" fmla="val 18557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Phase 1 : </a:t>
            </a: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xxx</a:t>
            </a:r>
          </a:p>
        </p:txBody>
      </p:sp>
      <p:sp>
        <p:nvSpPr>
          <p:cNvPr id="1345" name="Arrow: Pentagon 1344">
            <a:extLst>
              <a:ext uri="{FF2B5EF4-FFF2-40B4-BE49-F238E27FC236}">
                <a16:creationId xmlns:a16="http://schemas.microsoft.com/office/drawing/2014/main" id="{6870FACA-2016-6197-2A3C-BE73BBD3B437}"/>
              </a:ext>
            </a:extLst>
          </p:cNvPr>
          <p:cNvSpPr/>
          <p:nvPr/>
        </p:nvSpPr>
        <p:spPr>
          <a:xfrm>
            <a:off x="3905250" y="5166375"/>
            <a:ext cx="1800225" cy="533034"/>
          </a:xfrm>
          <a:prstGeom prst="homePlate">
            <a:avLst>
              <a:gd name="adj" fmla="val 18557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Phase 2: </a:t>
            </a: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xxx</a:t>
            </a:r>
          </a:p>
        </p:txBody>
      </p:sp>
      <p:sp>
        <p:nvSpPr>
          <p:cNvPr id="1346" name="Arrow: Pentagon 1345">
            <a:extLst>
              <a:ext uri="{FF2B5EF4-FFF2-40B4-BE49-F238E27FC236}">
                <a16:creationId xmlns:a16="http://schemas.microsoft.com/office/drawing/2014/main" id="{C3F48742-B8CC-9C64-F69D-8F0A0955DEB8}"/>
              </a:ext>
            </a:extLst>
          </p:cNvPr>
          <p:cNvSpPr/>
          <p:nvPr/>
        </p:nvSpPr>
        <p:spPr>
          <a:xfrm>
            <a:off x="4937125" y="5905128"/>
            <a:ext cx="1539875" cy="533034"/>
          </a:xfrm>
          <a:prstGeom prst="homePlate">
            <a:avLst>
              <a:gd name="adj" fmla="val 18557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Phase 3 : 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xxx</a:t>
            </a:r>
          </a:p>
        </p:txBody>
      </p:sp>
      <p:sp>
        <p:nvSpPr>
          <p:cNvPr id="1350" name="Rectangle 1349">
            <a:extLst>
              <a:ext uri="{FF2B5EF4-FFF2-40B4-BE49-F238E27FC236}">
                <a16:creationId xmlns:a16="http://schemas.microsoft.com/office/drawing/2014/main" id="{A1DBF16B-2669-3C77-C68B-DA678420E5FB}"/>
              </a:ext>
            </a:extLst>
          </p:cNvPr>
          <p:cNvSpPr/>
          <p:nvPr/>
        </p:nvSpPr>
        <p:spPr>
          <a:xfrm>
            <a:off x="10491537" y="1760534"/>
            <a:ext cx="1517488" cy="1798539"/>
          </a:xfrm>
          <a:prstGeom prst="rect">
            <a:avLst/>
          </a:prstGeom>
          <a:pattFill prst="ltUpDiag">
            <a:fgClr>
              <a:schemeClr val="tx1">
                <a:lumMod val="50000"/>
                <a:lumOff val="50000"/>
              </a:schemeClr>
            </a:fgClr>
            <a:bgClr>
              <a:schemeClr val="bg1">
                <a:lumMod val="85000"/>
              </a:schemeClr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Illustration</a:t>
            </a:r>
          </a:p>
        </p:txBody>
      </p:sp>
      <p:sp>
        <p:nvSpPr>
          <p:cNvPr id="1354" name="Arrow: Pentagon 1353">
            <a:extLst>
              <a:ext uri="{FF2B5EF4-FFF2-40B4-BE49-F238E27FC236}">
                <a16:creationId xmlns:a16="http://schemas.microsoft.com/office/drawing/2014/main" id="{A10E522F-6F29-84D5-D3A9-87BC31E62220}"/>
              </a:ext>
            </a:extLst>
          </p:cNvPr>
          <p:cNvSpPr/>
          <p:nvPr/>
        </p:nvSpPr>
        <p:spPr>
          <a:xfrm>
            <a:off x="7262813" y="3754795"/>
            <a:ext cx="1363663" cy="292388"/>
          </a:xfrm>
          <a:prstGeom prst="homePlate">
            <a:avLst>
              <a:gd name="adj" fmla="val 0"/>
            </a:avLst>
          </a:prstGeom>
          <a:solidFill>
            <a:schemeClr val="bg1"/>
          </a:solidFill>
        </p:spPr>
        <p:txBody>
          <a:bodyPr wrap="square" lIns="0" tIns="0" rIns="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Coût estimatif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F68583F-BD3F-E8A6-9F91-D06A29238AB5}"/>
              </a:ext>
            </a:extLst>
          </p:cNvPr>
          <p:cNvGrpSpPr/>
          <p:nvPr/>
        </p:nvGrpSpPr>
        <p:grpSpPr>
          <a:xfrm>
            <a:off x="6896100" y="4137758"/>
            <a:ext cx="2097088" cy="729210"/>
            <a:chOff x="9393174" y="4070383"/>
            <a:chExt cx="2097026" cy="729210"/>
          </a:xfrm>
        </p:grpSpPr>
        <p:sp>
          <p:nvSpPr>
            <p:cNvPr id="1355" name="Rectangle 1354">
              <a:extLst>
                <a:ext uri="{FF2B5EF4-FFF2-40B4-BE49-F238E27FC236}">
                  <a16:creationId xmlns:a16="http://schemas.microsoft.com/office/drawing/2014/main" id="{75A7E5C0-D27B-A9B0-5660-5E7E2547A974}"/>
                </a:ext>
              </a:extLst>
            </p:cNvPr>
            <p:cNvSpPr/>
            <p:nvPr/>
          </p:nvSpPr>
          <p:spPr>
            <a:xfrm>
              <a:off x="9393174" y="4070383"/>
              <a:ext cx="1157305" cy="7292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5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R&amp;D</a:t>
              </a:r>
            </a:p>
          </p:txBody>
        </p:sp>
        <p:sp>
          <p:nvSpPr>
            <p:cNvPr id="1356" name="Rectangle 1355">
              <a:extLst>
                <a:ext uri="{FF2B5EF4-FFF2-40B4-BE49-F238E27FC236}">
                  <a16:creationId xmlns:a16="http://schemas.microsoft.com/office/drawing/2014/main" id="{EFE05C0A-FD5D-F761-791D-EC0076DF847F}"/>
                </a:ext>
              </a:extLst>
            </p:cNvPr>
            <p:cNvSpPr/>
            <p:nvPr/>
          </p:nvSpPr>
          <p:spPr>
            <a:xfrm>
              <a:off x="10590152" y="4070383"/>
              <a:ext cx="900048" cy="7292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XX M€</a:t>
              </a:r>
            </a:p>
          </p:txBody>
        </p:sp>
      </p:grpSp>
      <p:sp>
        <p:nvSpPr>
          <p:cNvPr id="1357" name="Rectangle 1356">
            <a:extLst>
              <a:ext uri="{FF2B5EF4-FFF2-40B4-BE49-F238E27FC236}">
                <a16:creationId xmlns:a16="http://schemas.microsoft.com/office/drawing/2014/main" id="{34538678-01CD-F01C-6E77-15D12759F661}"/>
              </a:ext>
            </a:extLst>
          </p:cNvPr>
          <p:cNvSpPr/>
          <p:nvPr/>
        </p:nvSpPr>
        <p:spPr>
          <a:xfrm>
            <a:off x="6896100" y="4951518"/>
            <a:ext cx="1157288" cy="7292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Industrialisation</a:t>
            </a:r>
          </a:p>
        </p:txBody>
      </p:sp>
      <p:sp>
        <p:nvSpPr>
          <p:cNvPr id="1358" name="Rectangle 1357">
            <a:extLst>
              <a:ext uri="{FF2B5EF4-FFF2-40B4-BE49-F238E27FC236}">
                <a16:creationId xmlns:a16="http://schemas.microsoft.com/office/drawing/2014/main" id="{6659A156-394D-C3DE-718E-B5EF5F7E133F}"/>
              </a:ext>
            </a:extLst>
          </p:cNvPr>
          <p:cNvSpPr/>
          <p:nvPr/>
        </p:nvSpPr>
        <p:spPr>
          <a:xfrm>
            <a:off x="8093075" y="4951518"/>
            <a:ext cx="900113" cy="7292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XX M€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24A49E8-B3BA-874D-8955-C84A6B1CAB04}"/>
              </a:ext>
            </a:extLst>
          </p:cNvPr>
          <p:cNvSpPr/>
          <p:nvPr/>
        </p:nvSpPr>
        <p:spPr>
          <a:xfrm>
            <a:off x="6896100" y="5874439"/>
            <a:ext cx="1157288" cy="72921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Budget Total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8213719-7911-6ABB-C89B-DDEDF565B59B}"/>
              </a:ext>
            </a:extLst>
          </p:cNvPr>
          <p:cNvSpPr/>
          <p:nvPr/>
        </p:nvSpPr>
        <p:spPr>
          <a:xfrm>
            <a:off x="8093075" y="5874439"/>
            <a:ext cx="900113" cy="7292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XX M€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CE2FF76B-EFF6-904D-5412-585BFFCBB89C}"/>
              </a:ext>
            </a:extLst>
          </p:cNvPr>
          <p:cNvCxnSpPr>
            <a:cxnSpLocks/>
          </p:cNvCxnSpPr>
          <p:nvPr/>
        </p:nvCxnSpPr>
        <p:spPr>
          <a:xfrm>
            <a:off x="169060" y="3896830"/>
            <a:ext cx="2156282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EBC52272-FF0C-7276-6B88-AA7F9DB85F8B}"/>
              </a:ext>
            </a:extLst>
          </p:cNvPr>
          <p:cNvSpPr/>
          <p:nvPr/>
        </p:nvSpPr>
        <p:spPr>
          <a:xfrm>
            <a:off x="473025" y="3754795"/>
            <a:ext cx="1548352" cy="292388"/>
          </a:xfrm>
          <a:prstGeom prst="homePlate">
            <a:avLst>
              <a:gd name="adj" fmla="val 0"/>
            </a:avLst>
          </a:prstGeom>
          <a:solidFill>
            <a:schemeClr val="bg1"/>
          </a:solidFill>
        </p:spPr>
        <p:txBody>
          <a:bodyPr wrap="square" lIns="0" tIns="0" rIns="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Partenaires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F0A5F4B-E088-6955-6035-6649ECC1D990}"/>
              </a:ext>
            </a:extLst>
          </p:cNvPr>
          <p:cNvCxnSpPr>
            <a:cxnSpLocks/>
          </p:cNvCxnSpPr>
          <p:nvPr/>
        </p:nvCxnSpPr>
        <p:spPr>
          <a:xfrm>
            <a:off x="6896100" y="5774814"/>
            <a:ext cx="2097088" cy="0"/>
          </a:xfrm>
          <a:prstGeom prst="line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301440B7-6E24-F752-529F-6C56F1B041B2}"/>
              </a:ext>
            </a:extLst>
          </p:cNvPr>
          <p:cNvSpPr/>
          <p:nvPr/>
        </p:nvSpPr>
        <p:spPr>
          <a:xfrm>
            <a:off x="174700" y="4074949"/>
            <a:ext cx="2156282" cy="2575090"/>
          </a:xfrm>
          <a:prstGeom prst="rect">
            <a:avLst/>
          </a:prstGeom>
          <a:solidFill>
            <a:srgbClr val="002060">
              <a:alpha val="3922"/>
            </a:srgbClr>
          </a:solidFill>
          <a:ln w="19050">
            <a:noFill/>
          </a:ln>
          <a:effectLst>
            <a:outerShdw blurRad="50800" dist="50800" dir="5400000" algn="ctr" rotWithShape="0">
              <a:srgbClr val="000000">
                <a:alpha val="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fr-FR" sz="1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Chef de projet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fr-FR" sz="10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fr-FR" sz="1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Partenaires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fr-FR" sz="10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fr-FR" sz="1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Sous-traitants : </a:t>
            </a:r>
          </a:p>
        </p:txBody>
      </p:sp>
      <p:pic>
        <p:nvPicPr>
          <p:cNvPr id="4" name="Picture 3" descr="A group of people walking in a large room&#10;&#10;Description automatically generated with low confidence">
            <a:extLst>
              <a:ext uri="{FF2B5EF4-FFF2-40B4-BE49-F238E27FC236}">
                <a16:creationId xmlns:a16="http://schemas.microsoft.com/office/drawing/2014/main" id="{154F78F8-72E4-6017-F943-0401B1DA1CE6}"/>
              </a:ext>
            </a:extLst>
          </p:cNvPr>
          <p:cNvPicPr>
            <a:picLocks/>
          </p:cNvPicPr>
          <p:nvPr/>
        </p:nvPicPr>
        <p:blipFill rotWithShape="1">
          <a:blip r:embed="rId54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427452"/>
          </a:xfrm>
          <a:prstGeom prst="rect">
            <a:avLst/>
          </a:prstGeom>
        </p:spPr>
      </p:pic>
      <p:sp>
        <p:nvSpPr>
          <p:cNvPr id="5" name="Arrow: Pentagon 4">
            <a:extLst>
              <a:ext uri="{FF2B5EF4-FFF2-40B4-BE49-F238E27FC236}">
                <a16:creationId xmlns:a16="http://schemas.microsoft.com/office/drawing/2014/main" id="{41F1ACFA-8164-9F75-F762-179D78EB0810}"/>
              </a:ext>
            </a:extLst>
          </p:cNvPr>
          <p:cNvSpPr/>
          <p:nvPr/>
        </p:nvSpPr>
        <p:spPr>
          <a:xfrm>
            <a:off x="0" y="0"/>
            <a:ext cx="12192001" cy="1427452"/>
          </a:xfrm>
          <a:prstGeom prst="homePlate">
            <a:avLst>
              <a:gd name="adj" fmla="val 0"/>
            </a:avLst>
          </a:prstGeom>
          <a:solidFill>
            <a:srgbClr val="0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91440" bIns="91440" rtlCol="0" anchor="t"/>
          <a:lstStyle/>
          <a:p>
            <a:pPr marR="0" lvl="0" indent="0" fontAlgn="auto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fr-FR" sz="2000" b="1" i="1" dirty="0">
              <a:solidFill>
                <a:srgbClr val="FFFFF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0D7981A-75C4-A5C6-3DDF-D5E50C688EC1}"/>
              </a:ext>
            </a:extLst>
          </p:cNvPr>
          <p:cNvSpPr/>
          <p:nvPr/>
        </p:nvSpPr>
        <p:spPr>
          <a:xfrm>
            <a:off x="10295468" y="0"/>
            <a:ext cx="1896533" cy="259724"/>
          </a:xfrm>
          <a:prstGeom prst="rect">
            <a:avLst/>
          </a:prstGeom>
          <a:solidFill>
            <a:srgbClr val="BD00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Document de travail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4F9BDEF-184F-5B3E-13F7-D80F8A7179EE}"/>
              </a:ext>
            </a:extLst>
          </p:cNvPr>
          <p:cNvSpPr txBox="1"/>
          <p:nvPr/>
        </p:nvSpPr>
        <p:spPr>
          <a:xfrm>
            <a:off x="90382" y="774197"/>
            <a:ext cx="4726093" cy="34107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600" b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raphik"/>
                <a:ea typeface="+mj-ea"/>
                <a:cs typeface="+mj-cs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4400" b="1">
                <a:latin typeface="Arial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4400" b="1">
                <a:latin typeface="Arial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4400" b="1">
                <a:latin typeface="Arial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4400" b="1">
                <a:latin typeface="Arial" charset="0"/>
              </a:defRPr>
            </a:lvl5pPr>
            <a:lvl6pPr marL="457189"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6pPr>
            <a:lvl7pPr marL="914377"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7pPr>
            <a:lvl8pPr marL="1371566"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8pPr>
            <a:lvl9pPr marL="1828754"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Projet</a:t>
            </a: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  <a:endParaRPr kumimoji="0" lang="fr-FR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6777539-A57C-944D-8310-E016AA88FE58}"/>
              </a:ext>
            </a:extLst>
          </p:cNvPr>
          <p:cNvSpPr txBox="1"/>
          <p:nvPr/>
        </p:nvSpPr>
        <p:spPr>
          <a:xfrm>
            <a:off x="90382" y="17132"/>
            <a:ext cx="1020508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NOM DU THEME DE L’AMI: </a:t>
            </a:r>
            <a:r>
              <a:rPr kumimoji="0" lang="fr-FR" sz="12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NOM DU PROGRAMME</a:t>
            </a:r>
            <a:endParaRPr kumimoji="0" lang="fr-FR" sz="1600" b="1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B0D2DC7-D788-D543-7C3D-30032007BA20}"/>
              </a:ext>
            </a:extLst>
          </p:cNvPr>
          <p:cNvCxnSpPr>
            <a:cxnSpLocks/>
          </p:cNvCxnSpPr>
          <p:nvPr/>
        </p:nvCxnSpPr>
        <p:spPr>
          <a:xfrm>
            <a:off x="9150534" y="3896830"/>
            <a:ext cx="2940583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" name="Arrow: Pentagon 11">
            <a:extLst>
              <a:ext uri="{FF2B5EF4-FFF2-40B4-BE49-F238E27FC236}">
                <a16:creationId xmlns:a16="http://schemas.microsoft.com/office/drawing/2014/main" id="{9876DDB2-5EA2-9114-EA10-21C64257F37C}"/>
              </a:ext>
            </a:extLst>
          </p:cNvPr>
          <p:cNvSpPr/>
          <p:nvPr/>
        </p:nvSpPr>
        <p:spPr>
          <a:xfrm>
            <a:off x="9822432" y="3754795"/>
            <a:ext cx="1596786" cy="292388"/>
          </a:xfrm>
          <a:prstGeom prst="homePlate">
            <a:avLst>
              <a:gd name="adj" fmla="val 0"/>
            </a:avLst>
          </a:prstGeom>
          <a:solidFill>
            <a:schemeClr val="bg1"/>
          </a:solidFill>
        </p:spPr>
        <p:txBody>
          <a:bodyPr wrap="square" lIns="0" tIns="0" rIns="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Critères CORIFER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E4A36791-6A56-47F0-89BD-3CD1902EF806}"/>
              </a:ext>
            </a:extLst>
          </p:cNvPr>
          <p:cNvGraphicFramePr>
            <a:graphicFrameLocks noGrp="1"/>
          </p:cNvGraphicFramePr>
          <p:nvPr/>
        </p:nvGraphicFramePr>
        <p:xfrm>
          <a:off x="9150534" y="4137757"/>
          <a:ext cx="2940583" cy="2465891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611040">
                  <a:extLst>
                    <a:ext uri="{9D8B030D-6E8A-4147-A177-3AD203B41FA5}">
                      <a16:colId xmlns:a16="http://schemas.microsoft.com/office/drawing/2014/main" val="3112422268"/>
                    </a:ext>
                  </a:extLst>
                </a:gridCol>
                <a:gridCol w="1122326">
                  <a:extLst>
                    <a:ext uri="{9D8B030D-6E8A-4147-A177-3AD203B41FA5}">
                      <a16:colId xmlns:a16="http://schemas.microsoft.com/office/drawing/2014/main" val="4049197297"/>
                    </a:ext>
                  </a:extLst>
                </a:gridCol>
                <a:gridCol w="1207217">
                  <a:extLst>
                    <a:ext uri="{9D8B030D-6E8A-4147-A177-3AD203B41FA5}">
                      <a16:colId xmlns:a16="http://schemas.microsoft.com/office/drawing/2014/main" val="2218131962"/>
                    </a:ext>
                  </a:extLst>
                </a:gridCol>
              </a:tblGrid>
              <a:tr h="899679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fr-FR" sz="900" dirty="0"/>
                        <a:t>Critère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fr-FR" sz="900" dirty="0"/>
                        <a:t>1 = faible impact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fr-FR" sz="900" dirty="0"/>
                        <a:t>3 = fort impact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900" dirty="0"/>
                        <a:t>Commentaires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0579376"/>
                  </a:ext>
                </a:extLst>
              </a:tr>
              <a:tr h="504150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fr-FR" sz="900" dirty="0"/>
                        <a:t>Emploi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fr-FR" sz="7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fr-FR" sz="7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6639598"/>
                  </a:ext>
                </a:extLst>
              </a:tr>
              <a:tr h="504150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fr-FR" sz="900" dirty="0"/>
                        <a:t>Innovation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fr-FR" sz="7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fr-FR" sz="7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358272"/>
                  </a:ext>
                </a:extLst>
              </a:tr>
              <a:tr h="557912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fr-FR" sz="900" dirty="0"/>
                        <a:t>Décarbonation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fr-FR" sz="7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fr-FR" sz="7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3868373"/>
                  </a:ext>
                </a:extLst>
              </a:tr>
            </a:tbl>
          </a:graphicData>
        </a:graphic>
      </p:graphicFrame>
      <p:pic>
        <p:nvPicPr>
          <p:cNvPr id="38" name="Graphic 37" descr="Star outline">
            <a:extLst>
              <a:ext uri="{FF2B5EF4-FFF2-40B4-BE49-F238E27FC236}">
                <a16:creationId xmlns:a16="http://schemas.microsoft.com/office/drawing/2014/main" id="{6115F93F-588C-7A58-5F6F-3A67ED9EF198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9881708" y="5123065"/>
            <a:ext cx="300881" cy="300881"/>
          </a:xfrm>
          <a:prstGeom prst="rect">
            <a:avLst/>
          </a:prstGeom>
        </p:spPr>
      </p:pic>
      <p:pic>
        <p:nvPicPr>
          <p:cNvPr id="40" name="Graphic 39" descr="Star outline">
            <a:extLst>
              <a:ext uri="{FF2B5EF4-FFF2-40B4-BE49-F238E27FC236}">
                <a16:creationId xmlns:a16="http://schemas.microsoft.com/office/drawing/2014/main" id="{52861198-DD2C-209B-1050-1297704310A5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10166781" y="5123065"/>
            <a:ext cx="300881" cy="300881"/>
          </a:xfrm>
          <a:prstGeom prst="rect">
            <a:avLst/>
          </a:prstGeom>
        </p:spPr>
      </p:pic>
      <p:pic>
        <p:nvPicPr>
          <p:cNvPr id="41" name="Graphic 40" descr="Star outline">
            <a:extLst>
              <a:ext uri="{FF2B5EF4-FFF2-40B4-BE49-F238E27FC236}">
                <a16:creationId xmlns:a16="http://schemas.microsoft.com/office/drawing/2014/main" id="{954D2452-C034-EA26-2619-EEB140B12CE6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10451853" y="5123065"/>
            <a:ext cx="300881" cy="300881"/>
          </a:xfrm>
          <a:prstGeom prst="rect">
            <a:avLst/>
          </a:prstGeom>
        </p:spPr>
      </p:pic>
      <p:pic>
        <p:nvPicPr>
          <p:cNvPr id="42" name="Graphic 41" descr="Star outline">
            <a:extLst>
              <a:ext uri="{FF2B5EF4-FFF2-40B4-BE49-F238E27FC236}">
                <a16:creationId xmlns:a16="http://schemas.microsoft.com/office/drawing/2014/main" id="{F7435409-D36C-54EB-C365-F3A12AC24050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9881708" y="5643309"/>
            <a:ext cx="300881" cy="300881"/>
          </a:xfrm>
          <a:prstGeom prst="rect">
            <a:avLst/>
          </a:prstGeom>
        </p:spPr>
      </p:pic>
      <p:pic>
        <p:nvPicPr>
          <p:cNvPr id="43" name="Graphic 42" descr="Star outline">
            <a:extLst>
              <a:ext uri="{FF2B5EF4-FFF2-40B4-BE49-F238E27FC236}">
                <a16:creationId xmlns:a16="http://schemas.microsoft.com/office/drawing/2014/main" id="{B48E8B78-5B5B-EF6F-563E-80EE0563C777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10166781" y="5643309"/>
            <a:ext cx="300881" cy="300881"/>
          </a:xfrm>
          <a:prstGeom prst="rect">
            <a:avLst/>
          </a:prstGeom>
        </p:spPr>
      </p:pic>
      <p:pic>
        <p:nvPicPr>
          <p:cNvPr id="44" name="Graphic 43" descr="Star outline">
            <a:extLst>
              <a:ext uri="{FF2B5EF4-FFF2-40B4-BE49-F238E27FC236}">
                <a16:creationId xmlns:a16="http://schemas.microsoft.com/office/drawing/2014/main" id="{736AAAD6-D700-262B-0235-78A9869A1223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10451853" y="5643309"/>
            <a:ext cx="300881" cy="300881"/>
          </a:xfrm>
          <a:prstGeom prst="rect">
            <a:avLst/>
          </a:prstGeom>
        </p:spPr>
      </p:pic>
      <p:pic>
        <p:nvPicPr>
          <p:cNvPr id="45" name="Graphic 44" descr="Star outline">
            <a:extLst>
              <a:ext uri="{FF2B5EF4-FFF2-40B4-BE49-F238E27FC236}">
                <a16:creationId xmlns:a16="http://schemas.microsoft.com/office/drawing/2014/main" id="{B5C41481-17EE-2CD7-1131-E2F721BF041C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9881708" y="6185116"/>
            <a:ext cx="300881" cy="300881"/>
          </a:xfrm>
          <a:prstGeom prst="rect">
            <a:avLst/>
          </a:prstGeom>
        </p:spPr>
      </p:pic>
      <p:pic>
        <p:nvPicPr>
          <p:cNvPr id="46" name="Graphic 45" descr="Star outline">
            <a:extLst>
              <a:ext uri="{FF2B5EF4-FFF2-40B4-BE49-F238E27FC236}">
                <a16:creationId xmlns:a16="http://schemas.microsoft.com/office/drawing/2014/main" id="{E2FC4612-7FA8-AD49-44B3-DDB1750E56CA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10166781" y="6185116"/>
            <a:ext cx="300881" cy="300881"/>
          </a:xfrm>
          <a:prstGeom prst="rect">
            <a:avLst/>
          </a:prstGeom>
        </p:spPr>
      </p:pic>
      <p:pic>
        <p:nvPicPr>
          <p:cNvPr id="47" name="Graphic 46" descr="Star outline">
            <a:extLst>
              <a:ext uri="{FF2B5EF4-FFF2-40B4-BE49-F238E27FC236}">
                <a16:creationId xmlns:a16="http://schemas.microsoft.com/office/drawing/2014/main" id="{19FADC27-2C89-4B01-1B28-1E454CFF944F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10451853" y="6185116"/>
            <a:ext cx="300881" cy="30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221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think-cell data - do not delete" hidden="1">
            <a:extLst>
              <a:ext uri="{FF2B5EF4-FFF2-40B4-BE49-F238E27FC236}">
                <a16:creationId xmlns:a16="http://schemas.microsoft.com/office/drawing/2014/main" id="{E1D05B4A-96ED-DC28-93E7-AF96B942D7E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95" imgH="394" progId="TCLayout.ActiveDocument.1">
                  <p:embed/>
                </p:oleObj>
              </mc:Choice>
              <mc:Fallback>
                <p:oleObj name="think-cell Slide" r:id="rId4" imgW="395" imgH="394" progId="TCLayout.ActiveDocument.1">
                  <p:embed/>
                  <p:pic>
                    <p:nvPicPr>
                      <p:cNvPr id="2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E1D05B4A-96ED-DC28-93E7-AF96B942D7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Arrow: Pentagon 12">
            <a:extLst>
              <a:ext uri="{FF2B5EF4-FFF2-40B4-BE49-F238E27FC236}">
                <a16:creationId xmlns:a16="http://schemas.microsoft.com/office/drawing/2014/main" id="{6B8CB1E2-FED8-2F4A-1C27-570223716E9E}"/>
              </a:ext>
            </a:extLst>
          </p:cNvPr>
          <p:cNvSpPr/>
          <p:nvPr/>
        </p:nvSpPr>
        <p:spPr>
          <a:xfrm>
            <a:off x="182975" y="1485548"/>
            <a:ext cx="5437944" cy="292388"/>
          </a:xfrm>
          <a:prstGeom prst="homePlate">
            <a:avLst>
              <a:gd name="adj" fmla="val 0"/>
            </a:avLst>
          </a:prstGeom>
          <a:solidFill>
            <a:schemeClr val="bg1"/>
          </a:solidFill>
        </p:spPr>
        <p:txBody>
          <a:bodyPr wrap="square" lIns="0" tIns="0" rIns="0" b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Outils et données nécessaires à la réalisation du projet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80288B3-B94C-0312-AD03-5AF9356DC031}"/>
              </a:ext>
            </a:extLst>
          </p:cNvPr>
          <p:cNvSpPr/>
          <p:nvPr/>
        </p:nvSpPr>
        <p:spPr>
          <a:xfrm>
            <a:off x="118754" y="1747158"/>
            <a:ext cx="7555369" cy="24204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  <a:prstDash val="lg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t"/>
          <a:lstStyle/>
          <a:p>
            <a:pPr>
              <a:spcBef>
                <a:spcPts val="300"/>
              </a:spcBef>
              <a:spcAft>
                <a:spcPts val="600"/>
              </a:spcAft>
              <a:defRPr/>
            </a:pPr>
            <a:r>
              <a:rPr lang="fr-FR" sz="9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Quel est le niveau de TRL de départ ?	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0 à 3 (idée)    	      4 à 6 (prototype, démonstrateur…)                 7 à 9 (validation)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fr-FR" sz="9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Quelles sont les données d’entrée (DE) / briques technologiques (BT) nécessaires à la réalisation du projet ? </a:t>
            </a:r>
            <a:endParaRPr lang="fr-FR" sz="8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600"/>
              </a:spcAft>
              <a:defRPr/>
            </a:pPr>
            <a:endParaRPr lang="fr-FR" sz="9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CC65E7B-C938-F904-0EC3-C5BB3CFEAAAD}"/>
              </a:ext>
            </a:extLst>
          </p:cNvPr>
          <p:cNvSpPr/>
          <p:nvPr/>
        </p:nvSpPr>
        <p:spPr>
          <a:xfrm>
            <a:off x="247828" y="2025352"/>
            <a:ext cx="144000" cy="14527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5048937-18DC-8831-322D-FB46C28ADBDC}"/>
              </a:ext>
            </a:extLst>
          </p:cNvPr>
          <p:cNvSpPr/>
          <p:nvPr/>
        </p:nvSpPr>
        <p:spPr>
          <a:xfrm>
            <a:off x="1098709" y="2025352"/>
            <a:ext cx="144000" cy="14527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2568EEE-79AF-A4B4-15FB-977E72F360FD}"/>
              </a:ext>
            </a:extLst>
          </p:cNvPr>
          <p:cNvSpPr/>
          <p:nvPr/>
        </p:nvSpPr>
        <p:spPr>
          <a:xfrm>
            <a:off x="3155468" y="2025352"/>
            <a:ext cx="144000" cy="14527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2BB1B88-DD23-E9FE-3932-65C3AB66E47D}"/>
              </a:ext>
            </a:extLst>
          </p:cNvPr>
          <p:cNvSpPr/>
          <p:nvPr/>
        </p:nvSpPr>
        <p:spPr>
          <a:xfrm>
            <a:off x="519869" y="2539575"/>
            <a:ext cx="5626520" cy="2020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133F58C-3F70-AB9E-26B3-0B82EA13EFDC}"/>
              </a:ext>
            </a:extLst>
          </p:cNvPr>
          <p:cNvSpPr/>
          <p:nvPr/>
        </p:nvSpPr>
        <p:spPr>
          <a:xfrm>
            <a:off x="519869" y="2777561"/>
            <a:ext cx="5626520" cy="2020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54CFD37-AE7A-2C2E-A739-C02372D8CCFD}"/>
              </a:ext>
            </a:extLst>
          </p:cNvPr>
          <p:cNvSpPr/>
          <p:nvPr/>
        </p:nvSpPr>
        <p:spPr>
          <a:xfrm>
            <a:off x="519869" y="3015547"/>
            <a:ext cx="5626520" cy="2020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5F39151-AC5C-BBB4-A349-8FC999679A8A}"/>
              </a:ext>
            </a:extLst>
          </p:cNvPr>
          <p:cNvSpPr/>
          <p:nvPr/>
        </p:nvSpPr>
        <p:spPr>
          <a:xfrm>
            <a:off x="519869" y="3253533"/>
            <a:ext cx="5626520" cy="2020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E9B3AD9-6DC1-8894-F239-13FD34B871C5}"/>
              </a:ext>
            </a:extLst>
          </p:cNvPr>
          <p:cNvSpPr/>
          <p:nvPr/>
        </p:nvSpPr>
        <p:spPr>
          <a:xfrm>
            <a:off x="519869" y="3491519"/>
            <a:ext cx="5626520" cy="2020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55F2F31-15F6-3B77-C46F-63B8CC0D04D9}"/>
              </a:ext>
            </a:extLst>
          </p:cNvPr>
          <p:cNvSpPr/>
          <p:nvPr/>
        </p:nvSpPr>
        <p:spPr>
          <a:xfrm>
            <a:off x="519869" y="3731254"/>
            <a:ext cx="5626520" cy="2020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8F76B6A-60A0-81CE-8D71-9C4CD1C4C7D5}"/>
              </a:ext>
            </a:extLst>
          </p:cNvPr>
          <p:cNvSpPr/>
          <p:nvPr/>
        </p:nvSpPr>
        <p:spPr>
          <a:xfrm>
            <a:off x="6230093" y="2567945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5" name="Rectangle 1124">
            <a:extLst>
              <a:ext uri="{FF2B5EF4-FFF2-40B4-BE49-F238E27FC236}">
                <a16:creationId xmlns:a16="http://schemas.microsoft.com/office/drawing/2014/main" id="{DC51286F-64CC-6177-80B8-FAEEE142CBC5}"/>
              </a:ext>
            </a:extLst>
          </p:cNvPr>
          <p:cNvSpPr/>
          <p:nvPr/>
        </p:nvSpPr>
        <p:spPr>
          <a:xfrm>
            <a:off x="6230093" y="2805931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6" name="Rectangle 1125">
            <a:extLst>
              <a:ext uri="{FF2B5EF4-FFF2-40B4-BE49-F238E27FC236}">
                <a16:creationId xmlns:a16="http://schemas.microsoft.com/office/drawing/2014/main" id="{7513A1B8-71D8-78DA-E14C-1159B082BFED}"/>
              </a:ext>
            </a:extLst>
          </p:cNvPr>
          <p:cNvSpPr/>
          <p:nvPr/>
        </p:nvSpPr>
        <p:spPr>
          <a:xfrm>
            <a:off x="6230093" y="3043917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7" name="Rectangle 1126">
            <a:extLst>
              <a:ext uri="{FF2B5EF4-FFF2-40B4-BE49-F238E27FC236}">
                <a16:creationId xmlns:a16="http://schemas.microsoft.com/office/drawing/2014/main" id="{29E24EAE-DCFA-31B6-F68B-5C5BDA22AFD6}"/>
              </a:ext>
            </a:extLst>
          </p:cNvPr>
          <p:cNvSpPr/>
          <p:nvPr/>
        </p:nvSpPr>
        <p:spPr>
          <a:xfrm>
            <a:off x="6230093" y="3281903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8" name="Rectangle 1127">
            <a:extLst>
              <a:ext uri="{FF2B5EF4-FFF2-40B4-BE49-F238E27FC236}">
                <a16:creationId xmlns:a16="http://schemas.microsoft.com/office/drawing/2014/main" id="{3C756960-1E76-7DFE-9B4B-F47BBD41166F}"/>
              </a:ext>
            </a:extLst>
          </p:cNvPr>
          <p:cNvSpPr/>
          <p:nvPr/>
        </p:nvSpPr>
        <p:spPr>
          <a:xfrm>
            <a:off x="6230093" y="3519889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9" name="Rectangle 1128">
            <a:extLst>
              <a:ext uri="{FF2B5EF4-FFF2-40B4-BE49-F238E27FC236}">
                <a16:creationId xmlns:a16="http://schemas.microsoft.com/office/drawing/2014/main" id="{A8EE7A50-DAA3-1CF3-60D9-38F147FDC7F3}"/>
              </a:ext>
            </a:extLst>
          </p:cNvPr>
          <p:cNvSpPr/>
          <p:nvPr/>
        </p:nvSpPr>
        <p:spPr>
          <a:xfrm>
            <a:off x="6230093" y="3757877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30" name="Rectangle 1129">
            <a:extLst>
              <a:ext uri="{FF2B5EF4-FFF2-40B4-BE49-F238E27FC236}">
                <a16:creationId xmlns:a16="http://schemas.microsoft.com/office/drawing/2014/main" id="{D9A2BBFC-7259-65DE-EAAF-753299EA1448}"/>
              </a:ext>
            </a:extLst>
          </p:cNvPr>
          <p:cNvSpPr/>
          <p:nvPr/>
        </p:nvSpPr>
        <p:spPr>
          <a:xfrm>
            <a:off x="6544864" y="2567945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31" name="Rectangle 1130">
            <a:extLst>
              <a:ext uri="{FF2B5EF4-FFF2-40B4-BE49-F238E27FC236}">
                <a16:creationId xmlns:a16="http://schemas.microsoft.com/office/drawing/2014/main" id="{853CC66B-E2BD-FD7C-6847-4A6FEC9975E3}"/>
              </a:ext>
            </a:extLst>
          </p:cNvPr>
          <p:cNvSpPr/>
          <p:nvPr/>
        </p:nvSpPr>
        <p:spPr>
          <a:xfrm>
            <a:off x="6544864" y="2805931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33" name="Rectangle 1132">
            <a:extLst>
              <a:ext uri="{FF2B5EF4-FFF2-40B4-BE49-F238E27FC236}">
                <a16:creationId xmlns:a16="http://schemas.microsoft.com/office/drawing/2014/main" id="{69345E8F-5E60-354B-2359-C5CA30661A8C}"/>
              </a:ext>
            </a:extLst>
          </p:cNvPr>
          <p:cNvSpPr/>
          <p:nvPr/>
        </p:nvSpPr>
        <p:spPr>
          <a:xfrm>
            <a:off x="6544864" y="3043917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34" name="Rectangle 1133">
            <a:extLst>
              <a:ext uri="{FF2B5EF4-FFF2-40B4-BE49-F238E27FC236}">
                <a16:creationId xmlns:a16="http://schemas.microsoft.com/office/drawing/2014/main" id="{B18A826A-986C-DE6A-3C07-B0899DCBB58A}"/>
              </a:ext>
            </a:extLst>
          </p:cNvPr>
          <p:cNvSpPr/>
          <p:nvPr/>
        </p:nvSpPr>
        <p:spPr>
          <a:xfrm>
            <a:off x="6544864" y="3281903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36" name="Rectangle 1135">
            <a:extLst>
              <a:ext uri="{FF2B5EF4-FFF2-40B4-BE49-F238E27FC236}">
                <a16:creationId xmlns:a16="http://schemas.microsoft.com/office/drawing/2014/main" id="{6DEBDED1-D662-6580-FFCD-635D82ED7C89}"/>
              </a:ext>
            </a:extLst>
          </p:cNvPr>
          <p:cNvSpPr/>
          <p:nvPr/>
        </p:nvSpPr>
        <p:spPr>
          <a:xfrm>
            <a:off x="6544864" y="3519889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37" name="Rectangle 1136">
            <a:extLst>
              <a:ext uri="{FF2B5EF4-FFF2-40B4-BE49-F238E27FC236}">
                <a16:creationId xmlns:a16="http://schemas.microsoft.com/office/drawing/2014/main" id="{F99E5DF2-4605-D38C-C6CA-0AFA8F6D6259}"/>
              </a:ext>
            </a:extLst>
          </p:cNvPr>
          <p:cNvSpPr/>
          <p:nvPr/>
        </p:nvSpPr>
        <p:spPr>
          <a:xfrm>
            <a:off x="6544864" y="3757877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38" name="Rectangle 1137">
            <a:extLst>
              <a:ext uri="{FF2B5EF4-FFF2-40B4-BE49-F238E27FC236}">
                <a16:creationId xmlns:a16="http://schemas.microsoft.com/office/drawing/2014/main" id="{A5523F60-67DA-600E-B23D-4B25E9312749}"/>
              </a:ext>
            </a:extLst>
          </p:cNvPr>
          <p:cNvSpPr/>
          <p:nvPr/>
        </p:nvSpPr>
        <p:spPr>
          <a:xfrm>
            <a:off x="6998927" y="2567945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39" name="Rectangle 1138">
            <a:extLst>
              <a:ext uri="{FF2B5EF4-FFF2-40B4-BE49-F238E27FC236}">
                <a16:creationId xmlns:a16="http://schemas.microsoft.com/office/drawing/2014/main" id="{CF36B853-F072-8980-4600-9EF8CF56F46A}"/>
              </a:ext>
            </a:extLst>
          </p:cNvPr>
          <p:cNvSpPr/>
          <p:nvPr/>
        </p:nvSpPr>
        <p:spPr>
          <a:xfrm>
            <a:off x="6998927" y="2805931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41" name="Rectangle 1140">
            <a:extLst>
              <a:ext uri="{FF2B5EF4-FFF2-40B4-BE49-F238E27FC236}">
                <a16:creationId xmlns:a16="http://schemas.microsoft.com/office/drawing/2014/main" id="{832913E2-63A0-C724-8259-FE90CCD8B6C7}"/>
              </a:ext>
            </a:extLst>
          </p:cNvPr>
          <p:cNvSpPr/>
          <p:nvPr/>
        </p:nvSpPr>
        <p:spPr>
          <a:xfrm>
            <a:off x="6998927" y="3043917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42" name="Rectangle 1141">
            <a:extLst>
              <a:ext uri="{FF2B5EF4-FFF2-40B4-BE49-F238E27FC236}">
                <a16:creationId xmlns:a16="http://schemas.microsoft.com/office/drawing/2014/main" id="{EFD15B25-B86D-7D1B-6E02-53156BD19C6F}"/>
              </a:ext>
            </a:extLst>
          </p:cNvPr>
          <p:cNvSpPr/>
          <p:nvPr/>
        </p:nvSpPr>
        <p:spPr>
          <a:xfrm>
            <a:off x="6998927" y="3281903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43" name="Rectangle 1142">
            <a:extLst>
              <a:ext uri="{FF2B5EF4-FFF2-40B4-BE49-F238E27FC236}">
                <a16:creationId xmlns:a16="http://schemas.microsoft.com/office/drawing/2014/main" id="{77A8F7B0-42EC-C2D4-3058-93BE57364CB6}"/>
              </a:ext>
            </a:extLst>
          </p:cNvPr>
          <p:cNvSpPr/>
          <p:nvPr/>
        </p:nvSpPr>
        <p:spPr>
          <a:xfrm>
            <a:off x="6998927" y="3519889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49" name="Rectangle 1148">
            <a:extLst>
              <a:ext uri="{FF2B5EF4-FFF2-40B4-BE49-F238E27FC236}">
                <a16:creationId xmlns:a16="http://schemas.microsoft.com/office/drawing/2014/main" id="{19F0240C-90D4-70FF-4F14-D9D434EB0BCA}"/>
              </a:ext>
            </a:extLst>
          </p:cNvPr>
          <p:cNvSpPr/>
          <p:nvPr/>
        </p:nvSpPr>
        <p:spPr>
          <a:xfrm>
            <a:off x="6998927" y="3757877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50" name="Rectangle 1149">
            <a:extLst>
              <a:ext uri="{FF2B5EF4-FFF2-40B4-BE49-F238E27FC236}">
                <a16:creationId xmlns:a16="http://schemas.microsoft.com/office/drawing/2014/main" id="{548CF217-6D78-DB80-07D9-F9BB8034B12F}"/>
              </a:ext>
            </a:extLst>
          </p:cNvPr>
          <p:cNvSpPr/>
          <p:nvPr/>
        </p:nvSpPr>
        <p:spPr>
          <a:xfrm>
            <a:off x="7289146" y="2567945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51" name="Rectangle 1150">
            <a:extLst>
              <a:ext uri="{FF2B5EF4-FFF2-40B4-BE49-F238E27FC236}">
                <a16:creationId xmlns:a16="http://schemas.microsoft.com/office/drawing/2014/main" id="{31275344-753C-5312-6473-30738934F7F2}"/>
              </a:ext>
            </a:extLst>
          </p:cNvPr>
          <p:cNvSpPr/>
          <p:nvPr/>
        </p:nvSpPr>
        <p:spPr>
          <a:xfrm>
            <a:off x="7289146" y="2805931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44" name="Rectangle 1343">
            <a:extLst>
              <a:ext uri="{FF2B5EF4-FFF2-40B4-BE49-F238E27FC236}">
                <a16:creationId xmlns:a16="http://schemas.microsoft.com/office/drawing/2014/main" id="{5952C77A-F405-7885-A82E-04AD4002BC6D}"/>
              </a:ext>
            </a:extLst>
          </p:cNvPr>
          <p:cNvSpPr/>
          <p:nvPr/>
        </p:nvSpPr>
        <p:spPr>
          <a:xfrm>
            <a:off x="7289146" y="3043917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47" name="Rectangle 1346">
            <a:extLst>
              <a:ext uri="{FF2B5EF4-FFF2-40B4-BE49-F238E27FC236}">
                <a16:creationId xmlns:a16="http://schemas.microsoft.com/office/drawing/2014/main" id="{B49BA14F-C103-4D0C-3182-E53ECA407D72}"/>
              </a:ext>
            </a:extLst>
          </p:cNvPr>
          <p:cNvSpPr/>
          <p:nvPr/>
        </p:nvSpPr>
        <p:spPr>
          <a:xfrm>
            <a:off x="7289146" y="3281903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48" name="Rectangle 1347">
            <a:extLst>
              <a:ext uri="{FF2B5EF4-FFF2-40B4-BE49-F238E27FC236}">
                <a16:creationId xmlns:a16="http://schemas.microsoft.com/office/drawing/2014/main" id="{AC17D5EF-2DD2-807E-0D48-3DBBA4F342F7}"/>
              </a:ext>
            </a:extLst>
          </p:cNvPr>
          <p:cNvSpPr/>
          <p:nvPr/>
        </p:nvSpPr>
        <p:spPr>
          <a:xfrm>
            <a:off x="7289146" y="3519889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51" name="Rectangle 1350">
            <a:extLst>
              <a:ext uri="{FF2B5EF4-FFF2-40B4-BE49-F238E27FC236}">
                <a16:creationId xmlns:a16="http://schemas.microsoft.com/office/drawing/2014/main" id="{34A8595D-AA6C-9D20-3EDA-4BF95FB7C376}"/>
              </a:ext>
            </a:extLst>
          </p:cNvPr>
          <p:cNvSpPr/>
          <p:nvPr/>
        </p:nvSpPr>
        <p:spPr>
          <a:xfrm>
            <a:off x="7289146" y="3757877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52" name="Arrow: Pentagon 12">
            <a:extLst>
              <a:ext uri="{FF2B5EF4-FFF2-40B4-BE49-F238E27FC236}">
                <a16:creationId xmlns:a16="http://schemas.microsoft.com/office/drawing/2014/main" id="{5ADD97D9-B176-D954-DDA7-E111DE6D7DA5}"/>
              </a:ext>
            </a:extLst>
          </p:cNvPr>
          <p:cNvSpPr/>
          <p:nvPr/>
        </p:nvSpPr>
        <p:spPr>
          <a:xfrm>
            <a:off x="8075513" y="1494851"/>
            <a:ext cx="4130453" cy="292388"/>
          </a:xfrm>
          <a:prstGeom prst="homePlate">
            <a:avLst>
              <a:gd name="adj" fmla="val 0"/>
            </a:avLst>
          </a:prstGeom>
          <a:solidFill>
            <a:schemeClr val="bg1"/>
          </a:solidFill>
        </p:spPr>
        <p:txBody>
          <a:bodyPr wrap="square" lIns="0" tIns="0" rIns="0" b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Connaissances manquantes</a:t>
            </a:r>
          </a:p>
        </p:txBody>
      </p:sp>
      <p:sp>
        <p:nvSpPr>
          <p:cNvPr id="1353" name="Rectangle 1352">
            <a:extLst>
              <a:ext uri="{FF2B5EF4-FFF2-40B4-BE49-F238E27FC236}">
                <a16:creationId xmlns:a16="http://schemas.microsoft.com/office/drawing/2014/main" id="{0E22387D-0AE1-0118-98A9-570E200E411F}"/>
              </a:ext>
            </a:extLst>
          </p:cNvPr>
          <p:cNvSpPr/>
          <p:nvPr/>
        </p:nvSpPr>
        <p:spPr>
          <a:xfrm>
            <a:off x="8045089" y="1756461"/>
            <a:ext cx="4028157" cy="2634934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  <a:prstDash val="lg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Expertise manquante                                       Degré de nouveauté du projet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fr-FR" sz="9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fr-FR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fr-FR" sz="9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fr-FR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Pistes de recherche d’expertises manquantes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fr-FR" sz="8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59" name="ZoneTexte 1358">
            <a:extLst>
              <a:ext uri="{FF2B5EF4-FFF2-40B4-BE49-F238E27FC236}">
                <a16:creationId xmlns:a16="http://schemas.microsoft.com/office/drawing/2014/main" id="{8F16E6AF-BB59-617C-DE98-FE4904C455D2}"/>
              </a:ext>
            </a:extLst>
          </p:cNvPr>
          <p:cNvSpPr txBox="1"/>
          <p:nvPr/>
        </p:nvSpPr>
        <p:spPr>
          <a:xfrm>
            <a:off x="8480925" y="1999715"/>
            <a:ext cx="1690477" cy="1107996"/>
          </a:xfrm>
          <a:prstGeom prst="rect">
            <a:avLst/>
          </a:prstGeom>
          <a:noFill/>
        </p:spPr>
        <p:txBody>
          <a:bodyPr wrap="square" lIns="0" tIns="0" rIns="0" bIns="45720" rtlCol="0">
            <a:spAutoFit/>
          </a:bodyPr>
          <a:lstStyle/>
          <a:p>
            <a:r>
              <a:rPr lang="fr-FR" sz="9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Effort Faible </a:t>
            </a:r>
            <a:r>
              <a:rPr lang="fr-FR" sz="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 expertise connue,</a:t>
            </a:r>
          </a:p>
          <a:p>
            <a:r>
              <a:rPr lang="fr-FR" sz="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existante chez des partenaires)</a:t>
            </a:r>
          </a:p>
          <a:p>
            <a:endParaRPr lang="fr-FR" sz="9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9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Effort Moyen </a:t>
            </a:r>
            <a:r>
              <a:rPr lang="fr-FR" sz="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(expertise nouvelle</a:t>
            </a:r>
          </a:p>
          <a:p>
            <a:r>
              <a:rPr lang="fr-FR" sz="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mais on sait comment l‘acquérir)</a:t>
            </a:r>
          </a:p>
          <a:p>
            <a:endParaRPr lang="fr-FR" sz="9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9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Effort Important </a:t>
            </a:r>
            <a:r>
              <a:rPr lang="fr-FR" sz="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(expertise</a:t>
            </a:r>
          </a:p>
          <a:p>
            <a:r>
              <a:rPr lang="fr-FR" sz="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nouvelle, on ne sait pas où l‘acquérir)</a:t>
            </a:r>
          </a:p>
        </p:txBody>
      </p:sp>
      <p:sp>
        <p:nvSpPr>
          <p:cNvPr id="1360" name="Rectangle 1359">
            <a:extLst>
              <a:ext uri="{FF2B5EF4-FFF2-40B4-BE49-F238E27FC236}">
                <a16:creationId xmlns:a16="http://schemas.microsoft.com/office/drawing/2014/main" id="{1CD6C44B-4A10-0420-B60B-86A2CE74B235}"/>
              </a:ext>
            </a:extLst>
          </p:cNvPr>
          <p:cNvSpPr/>
          <p:nvPr/>
        </p:nvSpPr>
        <p:spPr>
          <a:xfrm>
            <a:off x="8196355" y="2018285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61" name="Rectangle 1360">
            <a:extLst>
              <a:ext uri="{FF2B5EF4-FFF2-40B4-BE49-F238E27FC236}">
                <a16:creationId xmlns:a16="http://schemas.microsoft.com/office/drawing/2014/main" id="{EDA4CA83-25E3-2E1C-56E7-FD2ED694D948}"/>
              </a:ext>
            </a:extLst>
          </p:cNvPr>
          <p:cNvSpPr/>
          <p:nvPr/>
        </p:nvSpPr>
        <p:spPr>
          <a:xfrm>
            <a:off x="8196355" y="2378752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62" name="Rectangle 1361">
            <a:extLst>
              <a:ext uri="{FF2B5EF4-FFF2-40B4-BE49-F238E27FC236}">
                <a16:creationId xmlns:a16="http://schemas.microsoft.com/office/drawing/2014/main" id="{E20C1226-0491-3721-595B-CE65C3D004E9}"/>
              </a:ext>
            </a:extLst>
          </p:cNvPr>
          <p:cNvSpPr/>
          <p:nvPr/>
        </p:nvSpPr>
        <p:spPr>
          <a:xfrm>
            <a:off x="8196355" y="2720266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63" name="ZoneTexte 1362">
            <a:extLst>
              <a:ext uri="{FF2B5EF4-FFF2-40B4-BE49-F238E27FC236}">
                <a16:creationId xmlns:a16="http://schemas.microsoft.com/office/drawing/2014/main" id="{833DE345-90A9-255B-834A-99AF207E1F19}"/>
              </a:ext>
            </a:extLst>
          </p:cNvPr>
          <p:cNvSpPr txBox="1"/>
          <p:nvPr/>
        </p:nvSpPr>
        <p:spPr>
          <a:xfrm>
            <a:off x="10511060" y="1997295"/>
            <a:ext cx="1534396" cy="1107996"/>
          </a:xfrm>
          <a:prstGeom prst="rect">
            <a:avLst/>
          </a:prstGeom>
          <a:noFill/>
        </p:spPr>
        <p:txBody>
          <a:bodyPr wrap="square" lIns="0" tIns="0" rIns="0" bIns="45720" rtlCol="0">
            <a:spAutoFit/>
          </a:bodyPr>
          <a:lstStyle/>
          <a:p>
            <a:r>
              <a:rPr lang="fr-FR" sz="9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Faible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(sujet connu dans le cœur</a:t>
            </a:r>
          </a:p>
          <a:p>
            <a:r>
              <a:rPr lang="fr-FR" sz="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d‘activité)</a:t>
            </a:r>
          </a:p>
          <a:p>
            <a:endParaRPr lang="fr-FR" sz="9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9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Moyen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(sujet innovant proche du</a:t>
            </a:r>
          </a:p>
          <a:p>
            <a:r>
              <a:rPr lang="fr-FR" sz="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cœur d‘activité)</a:t>
            </a:r>
          </a:p>
          <a:p>
            <a:endParaRPr lang="fr-FR" sz="9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9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Fort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(sujet radicalement nouveau,</a:t>
            </a:r>
          </a:p>
          <a:p>
            <a:r>
              <a:rPr lang="fr-FR" sz="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éloigné du cœur d‘activité)</a:t>
            </a:r>
          </a:p>
        </p:txBody>
      </p:sp>
      <p:sp>
        <p:nvSpPr>
          <p:cNvPr id="1364" name="Rectangle 1363">
            <a:extLst>
              <a:ext uri="{FF2B5EF4-FFF2-40B4-BE49-F238E27FC236}">
                <a16:creationId xmlns:a16="http://schemas.microsoft.com/office/drawing/2014/main" id="{0E9A3B29-C29C-4A86-2924-09507D3780EA}"/>
              </a:ext>
            </a:extLst>
          </p:cNvPr>
          <p:cNvSpPr/>
          <p:nvPr/>
        </p:nvSpPr>
        <p:spPr>
          <a:xfrm>
            <a:off x="10304123" y="2024491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65" name="Rectangle 1364">
            <a:extLst>
              <a:ext uri="{FF2B5EF4-FFF2-40B4-BE49-F238E27FC236}">
                <a16:creationId xmlns:a16="http://schemas.microsoft.com/office/drawing/2014/main" id="{912C636E-D0BB-5B67-92EA-4CE546367E8B}"/>
              </a:ext>
            </a:extLst>
          </p:cNvPr>
          <p:cNvSpPr/>
          <p:nvPr/>
        </p:nvSpPr>
        <p:spPr>
          <a:xfrm>
            <a:off x="10304123" y="2378752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66" name="Rectangle 1365">
            <a:extLst>
              <a:ext uri="{FF2B5EF4-FFF2-40B4-BE49-F238E27FC236}">
                <a16:creationId xmlns:a16="http://schemas.microsoft.com/office/drawing/2014/main" id="{ADF234BE-9432-E995-9C77-68D6ECABFDEF}"/>
              </a:ext>
            </a:extLst>
          </p:cNvPr>
          <p:cNvSpPr/>
          <p:nvPr/>
        </p:nvSpPr>
        <p:spPr>
          <a:xfrm>
            <a:off x="10304123" y="2726472"/>
            <a:ext cx="144000" cy="1452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67" name="Rectangle 1366">
            <a:extLst>
              <a:ext uri="{FF2B5EF4-FFF2-40B4-BE49-F238E27FC236}">
                <a16:creationId xmlns:a16="http://schemas.microsoft.com/office/drawing/2014/main" id="{9B1460DE-0F71-0337-502D-F55C2DF106BC}"/>
              </a:ext>
            </a:extLst>
          </p:cNvPr>
          <p:cNvSpPr/>
          <p:nvPr/>
        </p:nvSpPr>
        <p:spPr>
          <a:xfrm>
            <a:off x="8123721" y="3235066"/>
            <a:ext cx="3880774" cy="10695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69" name="Arrow: Pentagon 12">
            <a:extLst>
              <a:ext uri="{FF2B5EF4-FFF2-40B4-BE49-F238E27FC236}">
                <a16:creationId xmlns:a16="http://schemas.microsoft.com/office/drawing/2014/main" id="{246BC24B-2BED-041D-2550-2CD5F8F9A5A1}"/>
              </a:ext>
            </a:extLst>
          </p:cNvPr>
          <p:cNvSpPr/>
          <p:nvPr/>
        </p:nvSpPr>
        <p:spPr>
          <a:xfrm>
            <a:off x="138125" y="4330018"/>
            <a:ext cx="3321068" cy="292388"/>
          </a:xfrm>
          <a:prstGeom prst="homePlate">
            <a:avLst>
              <a:gd name="adj" fmla="val 0"/>
            </a:avLst>
          </a:prstGeom>
          <a:solidFill>
            <a:schemeClr val="bg1"/>
          </a:solidFill>
        </p:spPr>
        <p:txBody>
          <a:bodyPr wrap="square" lIns="0" tIns="0" rIns="0" b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Verrous identifiés au sein du projet</a:t>
            </a:r>
          </a:p>
        </p:txBody>
      </p:sp>
      <p:sp>
        <p:nvSpPr>
          <p:cNvPr id="1370" name="Rectangle 1369">
            <a:extLst>
              <a:ext uri="{FF2B5EF4-FFF2-40B4-BE49-F238E27FC236}">
                <a16:creationId xmlns:a16="http://schemas.microsoft.com/office/drawing/2014/main" id="{4D8BAD11-0EB3-39DD-5223-270026C9800B}"/>
              </a:ext>
            </a:extLst>
          </p:cNvPr>
          <p:cNvSpPr/>
          <p:nvPr/>
        </p:nvSpPr>
        <p:spPr>
          <a:xfrm>
            <a:off x="138124" y="4537525"/>
            <a:ext cx="11935122" cy="2117275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  <a:prstDash val="lg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t"/>
          <a:lstStyle/>
          <a:p>
            <a:pPr>
              <a:spcBef>
                <a:spcPts val="300"/>
              </a:spcBef>
              <a:spcAft>
                <a:spcPts val="600"/>
              </a:spcAft>
              <a:defRPr/>
            </a:pPr>
            <a:endParaRPr lang="fr-FR" sz="8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71" name="ZoneTexte 1370">
            <a:extLst>
              <a:ext uri="{FF2B5EF4-FFF2-40B4-BE49-F238E27FC236}">
                <a16:creationId xmlns:a16="http://schemas.microsoft.com/office/drawing/2014/main" id="{9E1E6229-0953-39A8-39C3-F3CEB741AB83}"/>
              </a:ext>
            </a:extLst>
          </p:cNvPr>
          <p:cNvSpPr txBox="1"/>
          <p:nvPr/>
        </p:nvSpPr>
        <p:spPr>
          <a:xfrm>
            <a:off x="6685038" y="4662725"/>
            <a:ext cx="762480" cy="323165"/>
          </a:xfrm>
          <a:prstGeom prst="rect">
            <a:avLst/>
          </a:prstGeom>
          <a:noFill/>
        </p:spPr>
        <p:txBody>
          <a:bodyPr wrap="square" lIns="0" tIns="0" rIns="0" bIns="45720" rtlCol="0">
            <a:spAutoFit/>
          </a:bodyPr>
          <a:lstStyle/>
          <a:p>
            <a:r>
              <a:rPr lang="fr-FR" sz="9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Faible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(une solution existe)</a:t>
            </a:r>
          </a:p>
        </p:txBody>
      </p:sp>
      <p:sp>
        <p:nvSpPr>
          <p:cNvPr id="1372" name="ZoneTexte 1371">
            <a:extLst>
              <a:ext uri="{FF2B5EF4-FFF2-40B4-BE49-F238E27FC236}">
                <a16:creationId xmlns:a16="http://schemas.microsoft.com/office/drawing/2014/main" id="{8CFEF494-BBE6-7C0E-0F11-AC5BDFA40E6E}"/>
              </a:ext>
            </a:extLst>
          </p:cNvPr>
          <p:cNvSpPr txBox="1"/>
          <p:nvPr/>
        </p:nvSpPr>
        <p:spPr>
          <a:xfrm>
            <a:off x="7806892" y="4662725"/>
            <a:ext cx="2246002" cy="323165"/>
          </a:xfrm>
          <a:prstGeom prst="rect">
            <a:avLst/>
          </a:prstGeom>
          <a:noFill/>
        </p:spPr>
        <p:txBody>
          <a:bodyPr wrap="square" lIns="0" tIns="0" rIns="0" bIns="45720" rtlCol="0">
            <a:spAutoFit/>
          </a:bodyPr>
          <a:lstStyle/>
          <a:p>
            <a:r>
              <a:rPr lang="fr-FR" sz="9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Moyen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(une solution existe probablement mais elle n’est pas encore accessible aux partenaires)</a:t>
            </a:r>
          </a:p>
        </p:txBody>
      </p:sp>
      <p:sp>
        <p:nvSpPr>
          <p:cNvPr id="1374" name="ZoneTexte 1373">
            <a:extLst>
              <a:ext uri="{FF2B5EF4-FFF2-40B4-BE49-F238E27FC236}">
                <a16:creationId xmlns:a16="http://schemas.microsoft.com/office/drawing/2014/main" id="{6664B68F-6929-F2FD-F50F-0A5121817531}"/>
              </a:ext>
            </a:extLst>
          </p:cNvPr>
          <p:cNvSpPr txBox="1"/>
          <p:nvPr/>
        </p:nvSpPr>
        <p:spPr>
          <a:xfrm>
            <a:off x="10391502" y="4662725"/>
            <a:ext cx="1646457" cy="323165"/>
          </a:xfrm>
          <a:prstGeom prst="rect">
            <a:avLst/>
          </a:prstGeom>
          <a:noFill/>
        </p:spPr>
        <p:txBody>
          <a:bodyPr wrap="square" lIns="0" tIns="0" rIns="0" bIns="45720" rtlCol="0">
            <a:spAutoFit/>
          </a:bodyPr>
          <a:lstStyle/>
          <a:p>
            <a:r>
              <a:rPr lang="fr-FR" sz="9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Fort</a:t>
            </a:r>
            <a:r>
              <a:rPr lang="fr-FR" sz="9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(nous ignorons si le problème peut être résolu)</a:t>
            </a:r>
          </a:p>
        </p:txBody>
      </p:sp>
      <p:sp>
        <p:nvSpPr>
          <p:cNvPr id="1375" name="Rectangle 1374">
            <a:extLst>
              <a:ext uri="{FF2B5EF4-FFF2-40B4-BE49-F238E27FC236}">
                <a16:creationId xmlns:a16="http://schemas.microsoft.com/office/drawing/2014/main" id="{CEDD0A9E-D3C9-C70E-3835-832F0042B58E}"/>
              </a:ext>
            </a:extLst>
          </p:cNvPr>
          <p:cNvSpPr/>
          <p:nvPr/>
        </p:nvSpPr>
        <p:spPr>
          <a:xfrm>
            <a:off x="6415722" y="4695228"/>
            <a:ext cx="216000" cy="2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D2E2618-5DBF-07D4-7607-D30A9EFD8894}"/>
              </a:ext>
            </a:extLst>
          </p:cNvPr>
          <p:cNvSpPr/>
          <p:nvPr/>
        </p:nvSpPr>
        <p:spPr>
          <a:xfrm>
            <a:off x="7488347" y="4695228"/>
            <a:ext cx="216000" cy="2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1BCA255-1A85-4ED8-633A-B01311D8DBF8}"/>
              </a:ext>
            </a:extLst>
          </p:cNvPr>
          <p:cNvSpPr/>
          <p:nvPr/>
        </p:nvSpPr>
        <p:spPr>
          <a:xfrm>
            <a:off x="10138101" y="4679522"/>
            <a:ext cx="216000" cy="2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F41C625-E1E1-E036-FB13-7C490128E5E9}"/>
              </a:ext>
            </a:extLst>
          </p:cNvPr>
          <p:cNvSpPr/>
          <p:nvPr/>
        </p:nvSpPr>
        <p:spPr>
          <a:xfrm>
            <a:off x="182975" y="5156466"/>
            <a:ext cx="5156776" cy="13157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ˍˍˍˍˍˍˍˍˍˍˍˍˍˍˍˍˍˍˍˍˍˍˍˍˍˍˍˍˍˍˍˍˍˍˍˍˍˍˍˍˍˍˍˍˍˍˍˍˍˍˍ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ˍˍˍˍˍˍˍˍˍˍˍˍˍˍˍˍˍˍˍˍˍˍˍˍˍˍˍˍˍˍˍˍˍˍˍˍˍˍˍˍˍˍˍˍˍˍˍˍˍˍˍ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ˍˍˍˍˍˍˍˍˍˍˍˍˍˍˍˍˍˍˍˍˍˍˍˍˍˍˍˍˍˍˍˍˍˍˍˍˍˍˍˍˍˍˍˍˍˍˍˍˍˍˍ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ˍˍˍˍˍˍˍˍˍˍˍˍˍˍˍˍˍˍˍˍˍˍˍˍˍˍˍˍˍˍˍˍˍˍˍˍˍˍˍˍˍˍˍˍˍˍˍˍˍˍˍ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A60D53F-7C91-4932-7B49-B21624CFE874}"/>
              </a:ext>
            </a:extLst>
          </p:cNvPr>
          <p:cNvSpPr/>
          <p:nvPr/>
        </p:nvSpPr>
        <p:spPr>
          <a:xfrm>
            <a:off x="5404919" y="5311324"/>
            <a:ext cx="216000" cy="2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466C952-02DD-D31B-880A-4FC29906FCD2}"/>
              </a:ext>
            </a:extLst>
          </p:cNvPr>
          <p:cNvSpPr/>
          <p:nvPr/>
        </p:nvSpPr>
        <p:spPr>
          <a:xfrm>
            <a:off x="5404919" y="5593119"/>
            <a:ext cx="216000" cy="2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E34E331-1E6E-E1AA-F719-95B51AD63E40}"/>
              </a:ext>
            </a:extLst>
          </p:cNvPr>
          <p:cNvSpPr/>
          <p:nvPr/>
        </p:nvSpPr>
        <p:spPr>
          <a:xfrm>
            <a:off x="5404919" y="5886418"/>
            <a:ext cx="216000" cy="2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2C4BFF8-BCC0-7AB3-71FE-8E9B18DF01AB}"/>
              </a:ext>
            </a:extLst>
          </p:cNvPr>
          <p:cNvSpPr/>
          <p:nvPr/>
        </p:nvSpPr>
        <p:spPr>
          <a:xfrm>
            <a:off x="5404919" y="6179712"/>
            <a:ext cx="216000" cy="2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EBA12923-B62D-B461-09B8-CD8441CA3617}"/>
              </a:ext>
            </a:extLst>
          </p:cNvPr>
          <p:cNvSpPr txBox="1"/>
          <p:nvPr/>
        </p:nvSpPr>
        <p:spPr>
          <a:xfrm>
            <a:off x="188631" y="4591933"/>
            <a:ext cx="5957757" cy="600164"/>
          </a:xfrm>
          <a:prstGeom prst="rect">
            <a:avLst/>
          </a:prstGeom>
          <a:noFill/>
        </p:spPr>
        <p:txBody>
          <a:bodyPr wrap="square" lIns="0" tIns="0" rIns="0" bIns="45720" rtlCol="0">
            <a:spAutoFit/>
          </a:bodyPr>
          <a:lstStyle/>
          <a:p>
            <a:r>
              <a:rPr lang="fr-FR" sz="9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Exemple : Verrous techniques </a:t>
            </a:r>
            <a:r>
              <a:rPr lang="fr-FR" sz="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(disponibilité des technologies, finesse du temps de calcul vs temps de calcul industriellement acceptable…)</a:t>
            </a:r>
            <a:r>
              <a:rPr lang="fr-FR" sz="9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; verrou scientifique</a:t>
            </a:r>
            <a:r>
              <a:rPr lang="fr-FR" sz="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(identification des paramètres physique clés, interactions, lois de comportement…)</a:t>
            </a:r>
            <a:r>
              <a:rPr lang="fr-FR" sz="9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verrou réglementaire </a:t>
            </a:r>
            <a:r>
              <a:rPr lang="fr-FR" sz="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(conformité des modèles, simulations vis-à-vis des normes,…)</a:t>
            </a:r>
            <a:r>
              <a:rPr lang="fr-FR" sz="9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verrou marché </a:t>
            </a:r>
            <a:r>
              <a:rPr lang="fr-FR" sz="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(potentiels clients, sources de financement, modalités de rétribution...); </a:t>
            </a:r>
            <a:r>
              <a:rPr lang="fr-FR" sz="9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verrou organisationnel </a:t>
            </a:r>
            <a:r>
              <a:rPr lang="fr-FR" sz="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(collaboration, gestion de la propriété intellectuelle, des données…)</a:t>
            </a:r>
            <a:endParaRPr lang="fr-FR" sz="9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3ABF03D-CDA5-DAF5-ECC8-DFD9D8A6B9B1}"/>
              </a:ext>
            </a:extLst>
          </p:cNvPr>
          <p:cNvSpPr/>
          <p:nvPr/>
        </p:nvSpPr>
        <p:spPr>
          <a:xfrm>
            <a:off x="6146388" y="5161687"/>
            <a:ext cx="5156776" cy="13157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ˍˍˍˍˍˍˍˍˍˍˍˍˍˍˍˍˍˍˍˍˍˍˍˍˍˍˍˍˍˍˍˍˍˍˍˍˍˍˍˍˍˍˍˍˍˍˍˍˍˍˍ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ˍˍˍˍˍˍˍˍˍˍˍˍˍˍˍˍˍˍˍˍˍˍˍˍˍˍˍˍˍˍˍˍˍˍˍˍˍˍˍˍˍˍˍˍˍˍˍˍˍˍˍ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ˍˍˍˍˍˍˍˍˍˍˍˍˍˍˍˍˍˍˍˍˍˍˍˍˍˍˍˍˍˍˍˍˍˍˍˍˍˍˍˍˍˍˍˍˍˍˍˍˍˍˍ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ˍˍˍˍˍˍˍˍˍˍˍˍˍˍˍˍˍˍˍˍˍˍˍˍˍˍˍˍˍˍˍˍˍˍˍˍˍˍˍˍˍˍˍˍˍˍˍˍˍˍˍ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079B8BE-FA3E-B49D-B034-E6732C16691E}"/>
              </a:ext>
            </a:extLst>
          </p:cNvPr>
          <p:cNvSpPr/>
          <p:nvPr/>
        </p:nvSpPr>
        <p:spPr>
          <a:xfrm>
            <a:off x="11368332" y="5288715"/>
            <a:ext cx="216000" cy="2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C3A8057-02A4-05E0-98EA-86DA8870A084}"/>
              </a:ext>
            </a:extLst>
          </p:cNvPr>
          <p:cNvSpPr/>
          <p:nvPr/>
        </p:nvSpPr>
        <p:spPr>
          <a:xfrm>
            <a:off x="11368332" y="5570510"/>
            <a:ext cx="216000" cy="2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FAB13BF-CDBA-FFC1-8CF0-A3D336BB16BB}"/>
              </a:ext>
            </a:extLst>
          </p:cNvPr>
          <p:cNvSpPr/>
          <p:nvPr/>
        </p:nvSpPr>
        <p:spPr>
          <a:xfrm>
            <a:off x="11368332" y="5863809"/>
            <a:ext cx="216000" cy="2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5375D53-7D16-E910-3602-A3A6CEFD07CD}"/>
              </a:ext>
            </a:extLst>
          </p:cNvPr>
          <p:cNvSpPr/>
          <p:nvPr/>
        </p:nvSpPr>
        <p:spPr>
          <a:xfrm>
            <a:off x="11368332" y="6157103"/>
            <a:ext cx="216000" cy="2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A group of people walking in a large room&#10;&#10;Description automatically generated with low confidence">
            <a:extLst>
              <a:ext uri="{FF2B5EF4-FFF2-40B4-BE49-F238E27FC236}">
                <a16:creationId xmlns:a16="http://schemas.microsoft.com/office/drawing/2014/main" id="{E85CCB73-4B01-6C0F-2324-C624FD3A0515}"/>
              </a:ext>
            </a:extLst>
          </p:cNvPr>
          <p:cNvPicPr>
            <a:picLocks/>
          </p:cNvPicPr>
          <p:nvPr/>
        </p:nvPicPr>
        <p:blipFill rotWithShape="1">
          <a:blip r:embed="rId6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427452"/>
          </a:xfrm>
          <a:prstGeom prst="rect">
            <a:avLst/>
          </a:prstGeom>
        </p:spPr>
      </p:pic>
      <p:sp>
        <p:nvSpPr>
          <p:cNvPr id="5" name="Arrow: Pentagon 4">
            <a:extLst>
              <a:ext uri="{FF2B5EF4-FFF2-40B4-BE49-F238E27FC236}">
                <a16:creationId xmlns:a16="http://schemas.microsoft.com/office/drawing/2014/main" id="{4CAF848A-40D5-4177-D45A-086B1F4994A1}"/>
              </a:ext>
            </a:extLst>
          </p:cNvPr>
          <p:cNvSpPr/>
          <p:nvPr/>
        </p:nvSpPr>
        <p:spPr>
          <a:xfrm>
            <a:off x="0" y="0"/>
            <a:ext cx="12192001" cy="1427452"/>
          </a:xfrm>
          <a:prstGeom prst="homePlate">
            <a:avLst>
              <a:gd name="adj" fmla="val 0"/>
            </a:avLst>
          </a:prstGeom>
          <a:solidFill>
            <a:srgbClr val="0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91440" bIns="91440" rtlCol="0" anchor="t"/>
          <a:lstStyle/>
          <a:p>
            <a:pPr marR="0" lvl="0" indent="0" fontAlgn="auto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fr-FR" sz="2000" b="1" i="1" dirty="0">
              <a:solidFill>
                <a:srgbClr val="FFFFF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52ED00-0515-95FC-D11D-C9396C527DDB}"/>
              </a:ext>
            </a:extLst>
          </p:cNvPr>
          <p:cNvSpPr/>
          <p:nvPr/>
        </p:nvSpPr>
        <p:spPr>
          <a:xfrm>
            <a:off x="10295468" y="0"/>
            <a:ext cx="1896533" cy="259724"/>
          </a:xfrm>
          <a:prstGeom prst="rect">
            <a:avLst/>
          </a:prstGeom>
          <a:solidFill>
            <a:srgbClr val="BD00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Document de travail</a:t>
            </a:r>
          </a:p>
        </p:txBody>
      </p:sp>
      <p:sp>
        <p:nvSpPr>
          <p:cNvPr id="10" name="Arrow: Pentagon 12">
            <a:extLst>
              <a:ext uri="{FF2B5EF4-FFF2-40B4-BE49-F238E27FC236}">
                <a16:creationId xmlns:a16="http://schemas.microsoft.com/office/drawing/2014/main" id="{902C5972-FA71-EBC6-BFA2-32EC918BD8E2}"/>
              </a:ext>
            </a:extLst>
          </p:cNvPr>
          <p:cNvSpPr/>
          <p:nvPr/>
        </p:nvSpPr>
        <p:spPr>
          <a:xfrm>
            <a:off x="6237572" y="2258262"/>
            <a:ext cx="447466" cy="169277"/>
          </a:xfrm>
          <a:prstGeom prst="homePlate">
            <a:avLst>
              <a:gd name="adj" fmla="val 0"/>
            </a:avLst>
          </a:prstGeom>
          <a:solidFill>
            <a:schemeClr val="bg1"/>
          </a:solidFill>
        </p:spPr>
        <p:txBody>
          <a:bodyPr wrap="square" lIns="0" tIns="0" rIns="0" b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8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Existence</a:t>
            </a:r>
          </a:p>
        </p:txBody>
      </p:sp>
      <p:sp>
        <p:nvSpPr>
          <p:cNvPr id="12" name="Arrow: Pentagon 12">
            <a:extLst>
              <a:ext uri="{FF2B5EF4-FFF2-40B4-BE49-F238E27FC236}">
                <a16:creationId xmlns:a16="http://schemas.microsoft.com/office/drawing/2014/main" id="{9D547E30-5386-A772-46E1-8459F8F69625}"/>
              </a:ext>
            </a:extLst>
          </p:cNvPr>
          <p:cNvSpPr/>
          <p:nvPr/>
        </p:nvSpPr>
        <p:spPr>
          <a:xfrm>
            <a:off x="6917459" y="2258262"/>
            <a:ext cx="575053" cy="169277"/>
          </a:xfrm>
          <a:prstGeom prst="homePlate">
            <a:avLst>
              <a:gd name="adj" fmla="val 0"/>
            </a:avLst>
          </a:prstGeom>
          <a:solidFill>
            <a:schemeClr val="bg1"/>
          </a:solidFill>
        </p:spPr>
        <p:txBody>
          <a:bodyPr wrap="square" lIns="0" tIns="0" rIns="0" b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8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Accessibilité</a:t>
            </a:r>
          </a:p>
        </p:txBody>
      </p:sp>
      <p:sp>
        <p:nvSpPr>
          <p:cNvPr id="14" name="Arrow: Pentagon 12">
            <a:extLst>
              <a:ext uri="{FF2B5EF4-FFF2-40B4-BE49-F238E27FC236}">
                <a16:creationId xmlns:a16="http://schemas.microsoft.com/office/drawing/2014/main" id="{4397AA87-EA81-9363-3ACD-8561C888C96E}"/>
              </a:ext>
            </a:extLst>
          </p:cNvPr>
          <p:cNvSpPr/>
          <p:nvPr/>
        </p:nvSpPr>
        <p:spPr>
          <a:xfrm>
            <a:off x="6218265" y="2401584"/>
            <a:ext cx="208332" cy="169277"/>
          </a:xfrm>
          <a:prstGeom prst="homePlate">
            <a:avLst>
              <a:gd name="adj" fmla="val 0"/>
            </a:avLst>
          </a:prstGeom>
          <a:solidFill>
            <a:schemeClr val="bg1"/>
          </a:solidFill>
        </p:spPr>
        <p:txBody>
          <a:bodyPr wrap="square" lIns="0" tIns="0" rIns="0" b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Oui</a:t>
            </a:r>
          </a:p>
        </p:txBody>
      </p:sp>
      <p:sp>
        <p:nvSpPr>
          <p:cNvPr id="20" name="Arrow: Pentagon 12">
            <a:extLst>
              <a:ext uri="{FF2B5EF4-FFF2-40B4-BE49-F238E27FC236}">
                <a16:creationId xmlns:a16="http://schemas.microsoft.com/office/drawing/2014/main" id="{DC081560-92E3-89F3-9465-841DAA0F4487}"/>
              </a:ext>
            </a:extLst>
          </p:cNvPr>
          <p:cNvSpPr/>
          <p:nvPr/>
        </p:nvSpPr>
        <p:spPr>
          <a:xfrm>
            <a:off x="6986462" y="2401584"/>
            <a:ext cx="208332" cy="169277"/>
          </a:xfrm>
          <a:prstGeom prst="homePlate">
            <a:avLst>
              <a:gd name="adj" fmla="val 0"/>
            </a:avLst>
          </a:prstGeom>
          <a:solidFill>
            <a:schemeClr val="bg1"/>
          </a:solidFill>
        </p:spPr>
        <p:txBody>
          <a:bodyPr wrap="square" lIns="0" tIns="0" rIns="0" b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Oui</a:t>
            </a:r>
          </a:p>
        </p:txBody>
      </p:sp>
      <p:sp>
        <p:nvSpPr>
          <p:cNvPr id="46" name="Arrow: Pentagon 12">
            <a:extLst>
              <a:ext uri="{FF2B5EF4-FFF2-40B4-BE49-F238E27FC236}">
                <a16:creationId xmlns:a16="http://schemas.microsoft.com/office/drawing/2014/main" id="{42B4C18B-B687-C671-4E60-EA04DDD6CD0F}"/>
              </a:ext>
            </a:extLst>
          </p:cNvPr>
          <p:cNvSpPr/>
          <p:nvPr/>
        </p:nvSpPr>
        <p:spPr>
          <a:xfrm>
            <a:off x="6533361" y="2401584"/>
            <a:ext cx="208332" cy="169277"/>
          </a:xfrm>
          <a:prstGeom prst="homePlate">
            <a:avLst>
              <a:gd name="adj" fmla="val 0"/>
            </a:avLst>
          </a:prstGeom>
          <a:solidFill>
            <a:schemeClr val="bg1"/>
          </a:solidFill>
        </p:spPr>
        <p:txBody>
          <a:bodyPr wrap="square" lIns="0" tIns="0" rIns="0" b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</a:t>
            </a:r>
          </a:p>
        </p:txBody>
      </p:sp>
      <p:sp>
        <p:nvSpPr>
          <p:cNvPr id="49" name="Arrow: Pentagon 12">
            <a:extLst>
              <a:ext uri="{FF2B5EF4-FFF2-40B4-BE49-F238E27FC236}">
                <a16:creationId xmlns:a16="http://schemas.microsoft.com/office/drawing/2014/main" id="{105035F8-F322-2518-0583-1F7F40920DD6}"/>
              </a:ext>
            </a:extLst>
          </p:cNvPr>
          <p:cNvSpPr/>
          <p:nvPr/>
        </p:nvSpPr>
        <p:spPr>
          <a:xfrm>
            <a:off x="7273454" y="2401584"/>
            <a:ext cx="208332" cy="169277"/>
          </a:xfrm>
          <a:prstGeom prst="homePlate">
            <a:avLst>
              <a:gd name="adj" fmla="val 0"/>
            </a:avLst>
          </a:prstGeom>
          <a:solidFill>
            <a:schemeClr val="bg1"/>
          </a:solidFill>
        </p:spPr>
        <p:txBody>
          <a:bodyPr wrap="square" lIns="0" tIns="0" rIns="0" b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</a:t>
            </a:r>
          </a:p>
        </p:txBody>
      </p:sp>
      <p:sp>
        <p:nvSpPr>
          <p:cNvPr id="50" name="Arrow: Pentagon 12">
            <a:extLst>
              <a:ext uri="{FF2B5EF4-FFF2-40B4-BE49-F238E27FC236}">
                <a16:creationId xmlns:a16="http://schemas.microsoft.com/office/drawing/2014/main" id="{5F0E9B86-418E-C3BE-58C2-C8BB79321353}"/>
              </a:ext>
            </a:extLst>
          </p:cNvPr>
          <p:cNvSpPr/>
          <p:nvPr/>
        </p:nvSpPr>
        <p:spPr>
          <a:xfrm>
            <a:off x="161136" y="2564128"/>
            <a:ext cx="285623" cy="169277"/>
          </a:xfrm>
          <a:prstGeom prst="homePlate">
            <a:avLst>
              <a:gd name="adj" fmla="val 0"/>
            </a:avLst>
          </a:prstGeom>
          <a:solidFill>
            <a:schemeClr val="bg1"/>
          </a:solidFill>
        </p:spPr>
        <p:txBody>
          <a:bodyPr wrap="square" lIns="0" tIns="0" rIns="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8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 1</a:t>
            </a:r>
          </a:p>
        </p:txBody>
      </p:sp>
      <p:sp>
        <p:nvSpPr>
          <p:cNvPr id="51" name="Arrow: Pentagon 12">
            <a:extLst>
              <a:ext uri="{FF2B5EF4-FFF2-40B4-BE49-F238E27FC236}">
                <a16:creationId xmlns:a16="http://schemas.microsoft.com/office/drawing/2014/main" id="{6CEA5D97-9823-8712-F943-7B27638D6644}"/>
              </a:ext>
            </a:extLst>
          </p:cNvPr>
          <p:cNvSpPr/>
          <p:nvPr/>
        </p:nvSpPr>
        <p:spPr>
          <a:xfrm>
            <a:off x="161136" y="2802464"/>
            <a:ext cx="285623" cy="169277"/>
          </a:xfrm>
          <a:prstGeom prst="homePlate">
            <a:avLst>
              <a:gd name="adj" fmla="val 0"/>
            </a:avLst>
          </a:prstGeom>
          <a:solidFill>
            <a:schemeClr val="bg1"/>
          </a:solidFill>
        </p:spPr>
        <p:txBody>
          <a:bodyPr wrap="square" lIns="0" tIns="0" rIns="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8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 2</a:t>
            </a:r>
          </a:p>
        </p:txBody>
      </p:sp>
      <p:sp>
        <p:nvSpPr>
          <p:cNvPr id="52" name="Arrow: Pentagon 12">
            <a:extLst>
              <a:ext uri="{FF2B5EF4-FFF2-40B4-BE49-F238E27FC236}">
                <a16:creationId xmlns:a16="http://schemas.microsoft.com/office/drawing/2014/main" id="{6573AF57-4CBF-9060-BB49-C4642AF1FBD3}"/>
              </a:ext>
            </a:extLst>
          </p:cNvPr>
          <p:cNvSpPr/>
          <p:nvPr/>
        </p:nvSpPr>
        <p:spPr>
          <a:xfrm>
            <a:off x="161136" y="3040800"/>
            <a:ext cx="285623" cy="169277"/>
          </a:xfrm>
          <a:prstGeom prst="homePlate">
            <a:avLst>
              <a:gd name="adj" fmla="val 0"/>
            </a:avLst>
          </a:prstGeom>
          <a:solidFill>
            <a:schemeClr val="bg1"/>
          </a:solidFill>
        </p:spPr>
        <p:txBody>
          <a:bodyPr wrap="square" lIns="0" tIns="0" rIns="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8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 3</a:t>
            </a:r>
          </a:p>
        </p:txBody>
      </p:sp>
      <p:sp>
        <p:nvSpPr>
          <p:cNvPr id="53" name="Arrow: Pentagon 12">
            <a:extLst>
              <a:ext uri="{FF2B5EF4-FFF2-40B4-BE49-F238E27FC236}">
                <a16:creationId xmlns:a16="http://schemas.microsoft.com/office/drawing/2014/main" id="{85FD0DD0-7CE8-150A-82E7-CD10B62F8D2C}"/>
              </a:ext>
            </a:extLst>
          </p:cNvPr>
          <p:cNvSpPr/>
          <p:nvPr/>
        </p:nvSpPr>
        <p:spPr>
          <a:xfrm>
            <a:off x="161136" y="3279136"/>
            <a:ext cx="285623" cy="169277"/>
          </a:xfrm>
          <a:prstGeom prst="homePlate">
            <a:avLst>
              <a:gd name="adj" fmla="val 0"/>
            </a:avLst>
          </a:prstGeom>
          <a:solidFill>
            <a:schemeClr val="bg1"/>
          </a:solidFill>
        </p:spPr>
        <p:txBody>
          <a:bodyPr wrap="square" lIns="0" tIns="0" rIns="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8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BT 1</a:t>
            </a:r>
          </a:p>
        </p:txBody>
      </p:sp>
      <p:sp>
        <p:nvSpPr>
          <p:cNvPr id="54" name="Arrow: Pentagon 12">
            <a:extLst>
              <a:ext uri="{FF2B5EF4-FFF2-40B4-BE49-F238E27FC236}">
                <a16:creationId xmlns:a16="http://schemas.microsoft.com/office/drawing/2014/main" id="{29991953-786D-1C28-C953-7A96364B8C47}"/>
              </a:ext>
            </a:extLst>
          </p:cNvPr>
          <p:cNvSpPr/>
          <p:nvPr/>
        </p:nvSpPr>
        <p:spPr>
          <a:xfrm>
            <a:off x="161136" y="3517472"/>
            <a:ext cx="285623" cy="169277"/>
          </a:xfrm>
          <a:prstGeom prst="homePlate">
            <a:avLst>
              <a:gd name="adj" fmla="val 0"/>
            </a:avLst>
          </a:prstGeom>
          <a:solidFill>
            <a:schemeClr val="bg1"/>
          </a:solidFill>
        </p:spPr>
        <p:txBody>
          <a:bodyPr wrap="square" lIns="0" tIns="0" rIns="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8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BT 2</a:t>
            </a:r>
          </a:p>
        </p:txBody>
      </p:sp>
      <p:sp>
        <p:nvSpPr>
          <p:cNvPr id="55" name="Arrow: Pentagon 12">
            <a:extLst>
              <a:ext uri="{FF2B5EF4-FFF2-40B4-BE49-F238E27FC236}">
                <a16:creationId xmlns:a16="http://schemas.microsoft.com/office/drawing/2014/main" id="{A4CD2B30-E4C5-2554-AC86-829955B58D57}"/>
              </a:ext>
            </a:extLst>
          </p:cNvPr>
          <p:cNvSpPr/>
          <p:nvPr/>
        </p:nvSpPr>
        <p:spPr>
          <a:xfrm>
            <a:off x="161136" y="3755807"/>
            <a:ext cx="285623" cy="169277"/>
          </a:xfrm>
          <a:prstGeom prst="homePlate">
            <a:avLst>
              <a:gd name="adj" fmla="val 0"/>
            </a:avLst>
          </a:prstGeom>
          <a:solidFill>
            <a:schemeClr val="bg1"/>
          </a:solidFill>
        </p:spPr>
        <p:txBody>
          <a:bodyPr wrap="square" lIns="0" tIns="0" rIns="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8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BT 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DCA1A5-7C05-EE2C-0B25-4DCAB4B9362D}"/>
              </a:ext>
            </a:extLst>
          </p:cNvPr>
          <p:cNvSpPr txBox="1"/>
          <p:nvPr/>
        </p:nvSpPr>
        <p:spPr>
          <a:xfrm>
            <a:off x="90382" y="774197"/>
            <a:ext cx="4726093" cy="34107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600" b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raphik"/>
                <a:ea typeface="+mj-ea"/>
                <a:cs typeface="+mj-cs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4400" b="1">
                <a:latin typeface="Arial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4400" b="1">
                <a:latin typeface="Arial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4400" b="1">
                <a:latin typeface="Arial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4400" b="1">
                <a:latin typeface="Arial" charset="0"/>
              </a:defRPr>
            </a:lvl5pPr>
            <a:lvl6pPr marL="457189"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6pPr>
            <a:lvl7pPr marL="914377"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7pPr>
            <a:lvl8pPr marL="1371566"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8pPr>
            <a:lvl9pPr marL="1828754"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Projet</a:t>
            </a: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  <a:endParaRPr kumimoji="0" lang="fr-FR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FFFF1F-FDD7-0BFD-6928-E9FC9CCD5F83}"/>
              </a:ext>
            </a:extLst>
          </p:cNvPr>
          <p:cNvSpPr txBox="1"/>
          <p:nvPr/>
        </p:nvSpPr>
        <p:spPr>
          <a:xfrm>
            <a:off x="90382" y="17132"/>
            <a:ext cx="1020508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NOM DU THEME DE L’AMI: </a:t>
            </a:r>
            <a:r>
              <a:rPr kumimoji="0" lang="fr-FR" sz="12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NOM DU PROGRAMME</a:t>
            </a:r>
            <a:endParaRPr kumimoji="0" lang="fr-FR" sz="1600" b="1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2280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8224&quot;&gt;&lt;version val=&quot;34970&quot;/&gt;&lt;CPresentation id=&quot;1&quot;&gt;&lt;m_precDefaultNumber&gt;&lt;m_yearfmt&gt;&lt;begin val=&quot;0&quot;/&gt;&lt;end val=&quot;4&quot;/&gt;&lt;/m_yearfmt&gt;&lt;/m_precDefaultNumber&gt;&lt;m_precDefaultPercent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Day&gt;&lt;m_bNumberIsYear val=&quot;0&quot;/&gt;&lt;m_strFormatTime&gt;%#d&lt;/m_strFormatTime&gt;&lt;m_yearfmt&gt;&lt;begin val=&quot;0&quot;/&gt;&lt;end val=&quot;4&quot;/&gt;&lt;/m_yearfmt&gt;&lt;/m_precDefaultDay&gt;&lt;m_precDefaultWeek&gt;&lt;m_bNumberIsYear val=&quot;0&quot;/&gt;&lt;m_strFormatTime&gt;%4&lt;/m_strFormatTime&gt;&lt;m_yearfmt&gt;&lt;begin val=&quot;0&quot;/&gt;&lt;end val=&quot;4&quot;/&gt;&lt;/m_yearfmt&gt;&lt;/m_precDefaultWeek&gt;&lt;m_precDefaultMonth&gt;&lt;m_bNumberIsYear val=&quot;0&quot;/&gt;&lt;m_strFormatTime&gt;%1&lt;/m_strFormatTime&gt;&lt;m_yearfmt&gt;&lt;begin val=&quot;0&quot;/&gt;&lt;end val=&quot;4&quot;/&gt;&lt;/m_yearfmt&gt;&lt;/m_precDefaultMonth&gt;&lt;m_precDefaultQuarter&gt;&lt;m_bNumberIsYear val=&quot;0&quot;/&gt;&lt;m_strFormatTime&gt;Q%5&lt;/m_strFormatTime&gt;&lt;m_yearfmt&gt;&lt;begin val=&quot;0&quot;/&gt;&lt;end val=&quot;4&quot;/&gt;&lt;/m_yearfmt&gt;&lt;/m_precDefaultQuarter&gt;&lt;m_precDefaultYear&gt;&lt;m_bNumberIsYear val=&quot;0&quot;/&gt;&lt;m_strFormatTime&gt;%Y&lt;/m_strFormatTime&gt;&lt;m_yearfmt&gt;&lt;begin val=&quot;0&quot;/&gt;&lt;end val=&quot;0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6&quot;&gt;&lt;elem m_fUsage=&quot;1.00000000000000000000E+00&quot;&gt;&lt;m_msothmcolidx val=&quot;0&quot;/&gt;&lt;m_rgb r=&quot;AC&quot; g=&quot;BC&quot; b=&quot;D9&quot;/&gt;&lt;/elem&gt;&lt;elem m_fUsage=&quot;9.00000000000000022204E-01&quot;&gt;&lt;m_msothmcolidx val=&quot;0&quot;/&gt;&lt;m_rgb r=&quot;33&quot; g=&quot;6C&quot; b=&quot;81&quot;/&gt;&lt;/elem&gt;&lt;elem m_fUsage=&quot;8.10000000000000053291E-01&quot;&gt;&lt;m_msothmcolidx val=&quot;0&quot;/&gt;&lt;m_rgb r=&quot;30&quot; g=&quot;33&quot; b=&quot;83&quot;/&gt;&lt;/elem&gt;&lt;elem m_fUsage=&quot;7.29000000000000092371E-01&quot;&gt;&lt;m_msothmcolidx val=&quot;0&quot;/&gt;&lt;m_rgb r=&quot;D4&quot; g=&quot;C0&quot; b=&quot;B2&quot;/&gt;&lt;/elem&gt;&lt;elem m_fUsage=&quot;6.56100000000000127542E-01&quot;&gt;&lt;m_msothmcolidx val=&quot;0&quot;/&gt;&lt;m_rgb r=&quot;00&quot; g=&quot;38&quot; b=&quot;59&quot;/&gt;&lt;/elem&gt;&lt;elem m_fUsage=&quot;5.90490000000000181402E-01&quot;&gt;&lt;m_msothmcolidx val=&quot;0&quot;/&gt;&lt;m_rgb r=&quot;FA&quot; g=&quot;FA&quot; b=&quot;FA&quot;/&gt;&lt;/elem&gt;&lt;/m_vecMRU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V8J85aXG33UaDuhUjWgi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9oWbnHYcnBpfPxrWvXBg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wndZy6jChmhPf5JHwitp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uidk6CGfTB8BOLV.q3rr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VVzA6.ZgJZvgOxtXwnfY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40yeCgRHkiy3XTnKCDCi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C25yXEAuryPnqQ037lJD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JmKbqcEj2AZP.wcC18zb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8JVx2Rpl2R6fbGxhjq.9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4aJWGzCEKqzm004Rcz96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KEqZVnruTPnghxDCOABb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RkmBDXSl7kUbG9FPOnL6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0C8bqxHy5liAtifZ50oO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9ZhswWiIMkpOI7MV5fnR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MXEHtD7UK0FjGiQQOD7U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t30pTizlsK8UB.qb0YWm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gty9WGWj8iOmlCs2wOafg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8cweBX2_IXw2z2snZjVdg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a.D.4YC2i6VOQFR2oi7Sg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yjSmQGK4uZwpcIkBEKHq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yCud322HdO2UngWjlceZw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eGHbwnfb2.zH_n2vdIbYA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sMtiUGZv_OIQuEH5MwiH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jeKOMfp7d9hUdVIYS2nSA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4ZJwa8Eui7FU_XHQ8HKu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i679R1kXPkbbQbncdVQmw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XJE66g02othJB4PlfyRyQ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.zyU.q.K8wpJssH4GtZJA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XalryLYuA.THfl_mBzoP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gwpYE6NKcxgUlptK.QjjQ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K7NsEecz3TZI83seF911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e3eOCqsU6ITLujKc6rsxw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zY4dYg4Av1KnHI4Zmmdzg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wg2s58YF4KeCfqxhZ3ICQ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.sgKSnD1Akmjjntq_Rv.w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OkXK8HYGxTDWxkZU4Ylm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OKPkNUiAB2Ay.Xb9lRlNA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awKe94vF7QbF6y8x_J67A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CVgPFVzcU8LIVfNBmZaPw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eIQyOBRGwtM8wiQvaLMhw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Am4RSHn4NbsPcjYaffmy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3aN9IHODJiw_sLVr.kVvg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BYrA6mAU2KLzQizjEky7Q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SKD1EMP4naiRKmtxQuzYg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YjBAF03OiFfGMkukjB0WA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19NJnQQaFjWfflR_XhH8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W8rqePBSBnZvhFfg_XcU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H4Lr0DP7tqxsDA0UnhG_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58P7ULJCKGFl_rglQFCLg"/>
</p:tagLst>
</file>

<file path=ppt/theme/theme1.xml><?xml version="1.0" encoding="utf-8"?>
<a:theme xmlns:a="http://schemas.openxmlformats.org/drawingml/2006/main" name="Titles">
  <a:themeElements>
    <a:clrScheme name="Acc Core">
      <a:dk1>
        <a:srgbClr val="000000"/>
      </a:dk1>
      <a:lt1>
        <a:srgbClr val="FFFFFF"/>
      </a:lt1>
      <a:dk2>
        <a:srgbClr val="BDBDBD"/>
      </a:dk2>
      <a:lt2>
        <a:srgbClr val="969696"/>
      </a:lt2>
      <a:accent1>
        <a:srgbClr val="A100FF"/>
      </a:accent1>
      <a:accent2>
        <a:srgbClr val="7500C0"/>
      </a:accent2>
      <a:accent3>
        <a:srgbClr val="460073"/>
      </a:accent3>
      <a:accent4>
        <a:srgbClr val="00BAFF"/>
      </a:accent4>
      <a:accent5>
        <a:srgbClr val="008EFF"/>
      </a:accent5>
      <a:accent6>
        <a:srgbClr val="004DFF"/>
      </a:accent6>
      <a:hlink>
        <a:srgbClr val="7500C0"/>
      </a:hlink>
      <a:folHlink>
        <a:srgbClr val="460073"/>
      </a:folHlink>
    </a:clrScheme>
    <a:fontScheme name="Custom 1">
      <a:majorFont>
        <a:latin typeface="Graphik"/>
        <a:ea typeface=""/>
        <a:cs typeface=""/>
      </a:majorFont>
      <a:minorFont>
        <a:latin typeface="Graphi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lIns="0" tIns="0" rIns="0" bIns="45720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 name="Strategy-Orange">
      <a:srgbClr val="FF9128"/>
    </a:custClr>
    <a:custClr name="Strategy-Carmine">
      <a:srgbClr val="BD001D"/>
    </a:custClr>
    <a:custClr name="Consulting-Light Aqua">
      <a:srgbClr val="00F3FF"/>
    </a:custClr>
    <a:custClr name="Consulting-Dark Violet">
      <a:srgbClr val="7500C0"/>
    </a:custClr>
    <a:custClr name="Digital-Lime">
      <a:srgbClr val="00FF00"/>
    </a:custClr>
    <a:custClr name="Digital-Sunglow">
      <a:srgbClr val="FFD42E"/>
    </a:custClr>
    <a:custClr name="Technology-Aqua">
      <a:srgbClr val="00F3FF"/>
    </a:custClr>
    <a:custClr name="Technology-Lime">
      <a:srgbClr val="00FF00"/>
    </a:custClr>
    <a:custClr name="Operations-Aqua">
      <a:srgbClr val="00F3FF"/>
    </a:custClr>
    <a:custClr name="Operations-Navy Blue">
      <a:srgbClr val="004DFF"/>
    </a:custClr>
    <a:custClr name="Strategy-Orange Red">
      <a:srgbClr val="FF3C0F"/>
    </a:custClr>
    <a:custClr name="Strategy-Dark Carmine">
      <a:srgbClr val="920026"/>
    </a:custClr>
    <a:custClr name="Consulting-Electric Purple">
      <a:srgbClr val="A100FF"/>
    </a:custClr>
    <a:custClr name="Consulting-Indigo">
      <a:srgbClr val="5F0095"/>
    </a:custClr>
    <a:custClr name="Digital-Yellow">
      <a:srgbClr val="FFFF00"/>
    </a:custClr>
    <a:custClr name="Digital-Selective Yellow">
      <a:srgbClr val="FFB600"/>
    </a:custClr>
    <a:custClr name="Technology-Spring Green">
      <a:srgbClr val="00FF7D"/>
    </a:custClr>
    <a:custClr name="Technology-Dark Lime">
      <a:srgbClr val="00D700"/>
    </a:custClr>
    <a:custClr name="Operations-Deep Sky Blue">
      <a:srgbClr val="00BAFF"/>
    </a:custClr>
    <a:custClr name="Operations-Blue">
      <a:srgbClr val="2800FF"/>
    </a:custClr>
    <a:custClr name="Strategy-Red">
      <a:srgbClr val="FF0000"/>
    </a:custClr>
    <a:custClr name="Strategy-Burgundy">
      <a:srgbClr val="710012"/>
    </a:custClr>
    <a:custClr name="Consulting-Electric Indigo">
      <a:srgbClr val="7E00FF"/>
    </a:custClr>
    <a:custClr name="Consulting-Dark Indigo">
      <a:srgbClr val="380089"/>
    </a:custClr>
    <a:custClr name="Digital-Golden Yellow">
      <a:srgbClr val="FFEA00"/>
    </a:custClr>
    <a:custClr name="Digital-Dark Orange">
      <a:srgbClr val="FF9500"/>
    </a:custClr>
    <a:custClr name="Technology-Spring Bud">
      <a:srgbClr val="B9FF00"/>
    </a:custClr>
    <a:custClr name="Technology-British Racing Green">
      <a:srgbClr val="00530A"/>
    </a:custClr>
    <a:custClr name="Operations-Dodger Blue">
      <a:srgbClr val="008EFF"/>
    </a:custClr>
    <a:custClr name="Operations-Dark Blue">
      <a:srgbClr val="000088"/>
    </a:custClr>
  </a:custClrLst>
  <a:extLst>
    <a:ext uri="{05A4C25C-085E-4340-85A3-A5531E510DB2}">
      <thm15:themeFamily xmlns:thm15="http://schemas.microsoft.com/office/thememl/2012/main" name="Presentation10" id="{C00EB2C1-B526-F548-AF64-FD10065D7E5F}" vid="{C7D4C087-F6B1-4649-903F-3FEF709D25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11044ea-bb8d-4e03-9104-6e07170b5260" xsi:nil="true"/>
    <lcf76f155ced4ddcb4097134ff3c332f xmlns="cd1c85d8-85cb-4256-b5c5-463906b28ae6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DC180F7690AD41B6D06A46041E859A" ma:contentTypeVersion="11" ma:contentTypeDescription="Create a new document." ma:contentTypeScope="" ma:versionID="d4b765d5146f55fa2f3dbdca4006da17">
  <xsd:schema xmlns:xsd="http://www.w3.org/2001/XMLSchema" xmlns:xs="http://www.w3.org/2001/XMLSchema" xmlns:p="http://schemas.microsoft.com/office/2006/metadata/properties" xmlns:ns2="cd1c85d8-85cb-4256-b5c5-463906b28ae6" xmlns:ns3="b11044ea-bb8d-4e03-9104-6e07170b5260" targetNamespace="http://schemas.microsoft.com/office/2006/metadata/properties" ma:root="true" ma:fieldsID="6684430b46a4c8c7e9388f3071735aaa" ns2:_="" ns3:_="">
    <xsd:import namespace="cd1c85d8-85cb-4256-b5c5-463906b28ae6"/>
    <xsd:import namespace="b11044ea-bb8d-4e03-9104-6e07170b526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1c85d8-85cb-4256-b5c5-463906b28ae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d165d17-9b79-46c3-82b9-c927e733c4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1044ea-bb8d-4e03-9104-6e07170b526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2e8c2e63-4ff8-4976-bd8f-47564fa88023}" ma:internalName="TaxCatchAll" ma:showField="CatchAllData" ma:web="b11044ea-bb8d-4e03-9104-6e07170b526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EAD457C-61DB-4500-B5FF-EB2EDFCD4395}">
  <ds:schemaRefs>
    <ds:schemaRef ds:uri="http://schemas.microsoft.com/office/2006/metadata/properties"/>
    <ds:schemaRef ds:uri="http://schemas.microsoft.com/office/infopath/2007/PartnerControls"/>
    <ds:schemaRef ds:uri="cd1c85d8-85cb-4256-b5c5-463906b28ae6"/>
    <ds:schemaRef ds:uri="b11044ea-bb8d-4e03-9104-6e07170b5260"/>
  </ds:schemaRefs>
</ds:datastoreItem>
</file>

<file path=customXml/itemProps2.xml><?xml version="1.0" encoding="utf-8"?>
<ds:datastoreItem xmlns:ds="http://schemas.openxmlformats.org/officeDocument/2006/customXml" ds:itemID="{903C4278-5A5B-498B-A1C5-239FC53ACF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3B3E962-955D-4B1E-B609-341A92A44F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1c85d8-85cb-4256-b5c5-463906b28ae6"/>
    <ds:schemaRef ds:uri="b11044ea-bb8d-4e03-9104-6e07170b526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e0793d39-0939-496d-b129-198edd916feb}" enabled="0" method="" siteId="{e0793d39-0939-496d-b129-198edd916feb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420</Words>
  <Application>Microsoft Office PowerPoint</Application>
  <PresentationFormat>Widescreen</PresentationFormat>
  <Paragraphs>100</Paragraphs>
  <Slides>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Graphik</vt:lpstr>
      <vt:lpstr>Titles</vt:lpstr>
      <vt:lpstr>think-cell Slide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2</cp:revision>
  <dcterms:created xsi:type="dcterms:W3CDTF">2023-03-10T15:51:59Z</dcterms:created>
  <dcterms:modified xsi:type="dcterms:W3CDTF">2023-09-12T13:56:26Z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0x0101008EDC180F7690AD41B6D06A46041E859A</vt:lpwstr>
  </property>
</Properties>
</file>